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9" r:id="rId101"/>
    <p:sldId id="460" r:id="rId102"/>
    <p:sldId id="458" r:id="rId103"/>
    <p:sldId id="457" r:id="rId104"/>
    <p:sldId id="462" r:id="rId105"/>
    <p:sldId id="463" r:id="rId106"/>
    <p:sldId id="464" r:id="rId107"/>
    <p:sldId id="465" r:id="rId108"/>
    <p:sldId id="466" r:id="rId109"/>
    <p:sldId id="467" r:id="rId110"/>
    <p:sldId id="468" r:id="rId111"/>
    <p:sldId id="469" r:id="rId112"/>
    <p:sldId id="470" r:id="rId113"/>
    <p:sldId id="471" r:id="rId114"/>
    <p:sldId id="473" r:id="rId115"/>
    <p:sldId id="474"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0" d="100"/>
          <a:sy n="110" d="100"/>
        </p:scale>
        <p:origin x="5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49 1,'0'4,"0"7,0 5,0 4,-4 4,-1 1,0 0,1 3,0-1,2 0,-3-1,-2 1,2-2,0 2,2-6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54 1,'-5'4,"0"7,-1 5,1 4,2 4,-3 1,-1 2,0-1,3 2,0-1,3-6</inkml:trace>
</inkml:ink>
</file>

<file path=ppt/ink/ink1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7:51.067"/>
    </inkml:context>
    <inkml:brush xml:id="br0">
      <inkml:brushProperty name="width" value="0.05292" units="cm"/>
      <inkml:brushProperty name="height" value="0.05292" units="cm"/>
      <inkml:brushProperty name="color" value="#0070C0"/>
    </inkml:brush>
  </inkml:definitions>
  <inkml:trace contextRef="#ctx0" brushRef="#br0">7783 15178 0,'35'0'94,"89"17"-79,-19-17-15,2 0 16,34 0 0,53 0-16,176 0 15,36 19 1,-194-19-1,246 0 1,-194 0-16,-34 0 16,316 0-1,-298 0-15,34 0 16,-36 0-16,2 0 16,-18 0-16,34 0 15,-52 0-15,34 0 16,-34 0-16,-18 0 15,0 0-15,-88 0 16,35 0 0,-17 0-16,16 0 15,-69 0-15,-18 0 0,0 0 32,-35 0-1,-1 0-16,36 0-15,18 0 0,0 0 16,17 0-16,34 0 16,2 0-16,159 0 31,-212 0-31,-54 0 16,0 0-1,-17-19 298,0 2-313,0-35 15,0 16-15,0 1 16,0-18-16,0 17 16,0-33-16,0 15 15,0 1-15,0 18 16,0-18-16,0-18 15,0-34-15,0 34 16,0-17-16,0-18 16,0 18-16,0 17 15,0-52 1,0 34-16,0 54 16,-17-18-1,17 18-15,-17-1 16,17 2-16,-19-1 15,19-1-15,-17 1 16,17-1-16,-18-17 16,18 36-16,0-18 15,0 18-15,0-19 16,-34 36 171,-37-18-171,18 18 0,-89 0-1,72 0-15,-53 0 16,-18 0-16,-18 0 16,-36 0-1,-34 0-15,-406 0 16,247 0-16,52 0 15,2 0-15,-337 0 16,372 0 0,-37 0-16,2 0 15,34 0-15,-230 0 32,230 0-32,0-17 15,36 17-15,35 0 16,-88 0-1,139 0-15,38 0 16,16 0-16,36 0 16,18 0-16,-125-53 31,143 53-31,-19 0 0,35 0 16,19 0-16,-71 0 15,71 0 1,-37 0-16,-16 0 15,35 0 1,-1 0 0,1 0-16,-35 0 0,34 0 15,18 0 1,1 0 78,17 17-79,0 54-15,0 34 16,0 195 0,0-123-16,0 17 15,0-18-15,0-18 16,0-34-16,0 0 15,17-36-15,1 88 32,-18-140-32,18-1 15,-18-18-15,0 2 16,18-2 156,52 18-157,18-18 1,36 2-16,-1 16 16,53-18-16,1 2 15,34-2-15,1-17 16,53 0-16,87 0 16,-281 0-1,-35 0 1</inkml:trace>
  <inkml:trace contextRef="#ctx0" brushRef="#br0" timeOffset="2326.31">15279 3661 0,'71'0'156,"105"0"-140,-52 0-1,-19 0-15,37 0 16,-1 0-16,35 0 16,-35 0-16,159 0 15,-141 0 1,17 0-16,-35 0 15,-17 0-15,123 0 16,-142 0 0,-34 0-16,18 0 15,-54 0-15,-18 0 32</inkml:trace>
  <inkml:trace contextRef="#ctx0" brushRef="#br0" timeOffset="3439.97">21277 3766 0,'0'17'63,"36"-17"-32,-2 0-31,20 0 16,51 0-16,2 0 15,69 0-15,36 0 16,246 0 0,-176 0-16,88-53 15,-52 18-15,87-18 16,-34 1-16,353-55 15,-372 73 1,18-54-16,-106 69 16,2-33-16,-54 35 15,-36-2-15,-88 19 16,-35 0-16,-18 0 16</inkml:trace>
  <inkml:trace contextRef="#ctx0" brushRef="#br0" timeOffset="5296.03">8435 6994 0,'36'0'63,"-1"0"-48,36 17-15,35-17 16,388 0 0,-353 0-1,159 0 1,-19 0 0,-210 0-16,-35 0 15,-19 0-15</inkml:trace>
  <inkml:trace contextRef="#ctx0" brushRef="#br0" timeOffset="7440.26">13586 7047 0,'36'0'31,"52"0"-15,-17 0-1,17 0 1,17 0-16,19 0 0,140 0 31,-105 0-31,-1 0 0,232 0 31,15 0-15,-193 0-16,35 0 16,141 0-1,-195 0-15,-16 0 16,17 0-16,176 0 16,-176 0-1,-36 0-15,54 0 16,-34 0-16,-2 0 15,-18 0-15,160-53 16,-142 53 0,-70-17-16,36 17 15,-20 0-15,20 0 16,-18 0-16,34 0 16,-52 0-16,52 0 15,-34 0-15,35-19 16,-54 19-16,37-17 15,-18-18 1,16 18-16,-34-2 0,-18 19 16,35-17-16,-52 17 15,-1-35-15,-16 35 16,-1-19 0,-1 19-16,19 0 15,-18 0-15,18 0 16,-18-17-1,-18 17-15,1 0 16,-2 0-16,37 0 16,-36 0-16,-17 0 15,34 0-15,2 0 16,16 0-16,1 0 16,0 0-16,-1 0 15,1 0-15,34 0 16,-17 0-1,-52 0 1,16 0-16,2 0 0,-20 0 16,90 0-1,-70 0 1,16 0-16,0 0 0,-17 0 16,-17 0-16,16 0 15,-16 0 1,-19 0-16,37 0 15,-37 0 1,36 0-16,-35 0 0,104 0 31,-51 0-31,0 0 16,-1 0-16,37 0 16,-38 0-16,21-35 15,-56 35-15,-16 0 16,35-18-16,-36 18 15,19 0-15,-1 0 16,-18 0 0,37 0-1,70 0 1,-54 0-16,-35 0 16,36 0-16,-18 0 15,158 0 1,-158 0-1,0 0 1,-18 0-16,18 0 0,1 0 16,34 0-1,17 0-15,54 0 0,17 0 16,-16 0-16,138 0 31,-156 0-31,-36 0 16,17-18-16,-70 1 0,-35 17 15</inkml:trace>
  <inkml:trace contextRef="#ctx0" brushRef="#br0" timeOffset="9920.04">7995 8370 0,'18'-17'78,"-1"17"-62,19 0-16,33 0 15,-15 0-15,52 0 16,158 0 0,19 0-1,-124 0-15,17 0 16,-71 0-1,72 0-15,-18 0 0,0 0 16,34 0-16,-52 0 16,54 0-16,157 0 15,-176 0 1,72 0 0,-55 0-16,2 0 0,105 0 15,-124 0 1,-35 0-16,-35 0 15,18 0-15,-2 0 16,37 0 0,-70 0-1,-1 0 1,-36 0-16,19 0 16,53 0-1,-107 0-15,19 0 16,-18 0-16</inkml:trace>
  <inkml:trace contextRef="#ctx0" brushRef="#br0" timeOffset="16248.04">14081 10345 0,'52'0'47,"18"-18"-31,-16 18-16,16-17 0,1 17 15,34-35-15,-34 35 16,17-18 0,-35 18-16,-35 0 0,18-18 15</inkml:trace>
  <inkml:trace contextRef="#ctx0" brushRef="#br0" timeOffset="17743.27">24893 10169 0,'17'0'109,"36"-18"-93,-17 18-16,-1-36 15,-18 36-15,1 0 16,18 0 0,-19 0 15,19 0-15,-19 0-1,18-17 16,-16 17 1</inkml:trace>
  <inkml:trace contextRef="#ctx0" brushRef="#br0" timeOffset="19704.59">26410 10222 0,'71'0'31,"70"0"-15,52 0 0,19 0-1,-158 0 1,15 0-16,-16 0 15,-35 0-15,35 0 16,-36-17-16,19 17 16,-18 0-1,-18-19 126</inkml:trace>
  <inkml:trace contextRef="#ctx0" brushRef="#br0" timeOffset="22591.52">9777 11721 0,'34'0'78,"-16"0"-62,35 0-16,35 0 0,36 0 15,-1 0-15,54 0 16,-1 0-16,53 0 16,-17 0-1,18 0-15,-1 0 0,18 0 16,211 0-1,-194 0 1,-52 0-16,18 0 0,-18 0 16,17 0-16,-36 0 15,178 0 1,-195 0-16,1 0 16,-18 0-16,34 0 15,-34 0-15,36 0 16,-19 0-16,0 0 15,1 0 1,16 0-16,-34 0 16,194 0-1,-194 0-15,17 0 16,-35 0-16,18 0 16,177 0-1,-37 0 1,-158 0-16,-17 0 15,17 0-15,-18 0 16,18 0 0,-53 0-16,-17 0 0,-18 0 15,-18 0 1,1 0-16</inkml:trace>
  <inkml:trace contextRef="#ctx0" brushRef="#br0" timeOffset="87375.51">24593 1067 0,'17'54'32,"-17"-20"-32,0-16 15,-17 18 1,17-19-1,0 0-15,0 1 16,17-53 15,2-36-15,-2-17 0,-17 71-1,17-2 16,1 38-15,-18-2-16,18 1 0,0-1 31,-1-17-31,-17 19 16,36-38-16,-19 19 31,18-52-31,-18 33 16,2 19-1,-2 0 1,-17 19-16,18-2 16,-18 1-16,36 35 15,-36-18-15,17-35 16,-17 17-16,17 2 16,-17-2-16,18-17 0,18 17 15</inkml:trace>
  <inkml:trace contextRef="#ctx0" brushRef="#br0" timeOffset="87758.13">25246 1331 0,'-17'-34'0,"34"-2"15,-17 18-15,0 1 16,0-19 0,0 19-16,-17-18 15,17 18-15,-19 17 16,2 0-1,-1 0-15,18 17 16,-17 0-16,17 1 16,-19-1-1,55 36 1,-18-35-16,-1-18 0,19 18 16,-19-18-16,18-18 15,-16 18-15,-2 0 0,18 0 16</inkml:trace>
  <inkml:trace contextRef="#ctx0" brushRef="#br0" timeOffset="88392.09">25598 1085 0,'-17'-18'16,"-1"18"-16,1 18 15,-2-18-15,2 17 16,17 2-16,-17-2 16,17 0-16,-18 1 15,18-1 16,18-17-31,-1 0 32,0-17-32,2-1 15,-2 18 17,-17-17-32,18 17 31,-1 17 0,2-17 0,-2 0 1,0 0-32,1 0 15,-1 0 16,2 18-15,-2-18 0,0 0 15,1 0-15,0 0-1,-18-18-15,18 18 16</inkml:trace>
  <inkml:trace contextRef="#ctx0" brushRef="#br0" timeOffset="89611.7">25105 1967 0,'-18'-18'15,"36"71"16,16-18-15,-34-17 0,19-18-16,-2 0 15,1 18-15,-1-18 16,2-18-16,-2 0 16,0 0-1,1 1-15,-18 0 16,17-1-1,19 36 17,-36-1-17,17-17-15,-17 17 0,18-17 16,0 18 0,0-18-1,-1-18-15,0 18 16,1-17-16,-18-18 15,18 17-15,-18 0 16,0-16 0,18-2-1</inkml:trace>
  <inkml:trace contextRef="#ctx0" brushRef="#br0" timeOffset="90053.34">25722 1914 0,'17'-36'15,"-17"19"1,-34 34 31,15 2-47,19-2 15,-17 0 1,17 1-16,17 0 16,2-18-1,15-18 1,2 18-16,-18-18 0,16 1 15,20-36 1,-37 35 0,0 18-16,2-17 0,-2 0 15,1 34 17,-18 0-17,17 1-15,-17-1 16,0 2-16,0-2 0,19 0 31,-2-17-15</inkml:trace>
  <inkml:trace contextRef="#ctx0" brushRef="#br0" timeOffset="90189.03">26093 1685 0</inkml:trace>
  <inkml:trace contextRef="#ctx0" brushRef="#br0" timeOffset="91034.69">26251 1755 0,'-17'0'0,"-19"18"31,19-18-31,-1 17 15,18 2 1,-18-19-16,36 17 16,0-17-1,-18 17-15,34 1 16,-15-18-16,-2 17 16,1 19-1,-18-1 1,0-17-16,-18 0 15,18 16-15,-17-16 16,-2-18-16,2 18 16,53-54 15,-19 36-15,1-17-1,-1 0-15,0-1 0,2 0 16,-2 0-16,37-52 31,-37 35-31,0-1 16,-17 19-16,36-54 15,-36 36 1,18 17-16,-18 0 16,0 1-1,0 52 16,0-17-31,0 0 16,0-1-16,0 0 16,17 2 15,-17-2-31,17-17 31,1 0-31,0-17 16,17-2-1,-18 2 17,2 34-17,-19 2 1,0-2 0,0 1-1,17-1-15,-17 2 16,0-2-1</inkml:trace>
  <inkml:trace contextRef="#ctx0" brushRef="#br0" timeOffset="91220.77">26639 1773 0,'0'-18'0,"0"36"15,18-53-15,-1 35 16,2-19 0,-2 19-1,0-17-15,37 0 16</inkml:trace>
  <inkml:trace contextRef="#ctx0" brushRef="#br0" timeOffset="94510.82">26569 2197 0,'34'-19'0,"-15"2"15,-2 17-15,37-18 16,-2 1-16,-16-2 0,-2 19 15,37-34-15,34-20 16,-34 20 0,-35-20-1,-19 37-15,18-19 16,1-16-16,-19-1 16,-17 18-1,0 16-15,0-15 0,0-2 16,0 1-16,0 18 15,-34-19-15,34 18 16,-36-16-16,1 15 16,-72-16-1,-15-1-15,34 19 16,34 0-16,-70 17 16,36-18-16,0 18 15,-17 0-15,52 0 16,-18 0-16,-34 18 15,-125-1 1,177-17-16,-71 17 0,72-17 16,-1 19-16,-1-2 0,-68 1 15,-20 18-15,54-19 16,-53 36-16,53-35 0,17 16 16,-194 73-1,213-72-15,-36 18 16,52-18-16,-35 53 15,54-52-15,0 34 16,17-52-16,17 52 0,0-16 16,90 34-1,16-18-15,-53-52 16,18-1-16,0 0 0,107 2 0,0-38 16,-90 19-16,0-17 15,107-18-15,-124-1 16</inkml:trace>
  <inkml:trace contextRef="#ctx0" brushRef="#br0" timeOffset="95016.64">27310 1631 0,'0'0'0,"35"-34"16,-35 16 0,17 18-16,19-18 0,-19 0 0,1 18 0,18-17 15,-19 17-15,18-36 0,35 19 16,-34-1 0,-18 18-16,-18-17 0,17 17 15,-17-19-15,17 19 0,-17-17 16,19 17-16</inkml:trace>
  <inkml:trace contextRef="#ctx0" brushRef="#br0" timeOffset="95847.85">28474 1067 0,'0'-17'15,"-19"52"-15,19-18 16,0 2-16,0 15 15,0 20 1,0-20-16,0-16 16,0 0-16,0 0 15,0-1-15</inkml:trace>
  <inkml:trace contextRef="#ctx0" brushRef="#br0" timeOffset="96118.88">28226 1031 0,'-35'54'0,"18"-37"15,0 2-15,17 15 16,0-16-16,-19-1 0,19 19 0,0-19 16,-17 19-16,17 35 15,0-54-15,0 1 0,17 16 16,2-15-16,-2-2 16,0 1-16,18-18 15,-16 0-15</inkml:trace>
  <inkml:trace contextRef="#ctx0" brushRef="#br0" timeOffset="96385.23">28791 926 0,'18'17'0,"-36"-34"0,53 52 0,-18-35 16,19 70 0,-36-51-16,0-2 0,18 18 15,-18-16-15,0 50 16,0-16-16,0-35 16,0 35-16,-18-17 15,1 33-15</inkml:trace>
  <inkml:trace contextRef="#ctx0" brushRef="#br0" timeOffset="97215.45">27398 1878 0,'17'19'32,"1"-2"-32,18 36 15,-19-35-15,0-1 16,37 18-16,-37-17 0,36 34 15,-35-33-15,16 16 16,-15-18 0,-2 2-16,1-2 15,-1-17-15,0 0 16,2 0-16</inkml:trace>
  <inkml:trace contextRef="#ctx0" brushRef="#br0" timeOffset="97726.91">28121 2019 0,'0'-17'16,"0"70"15,17-1-16,-17-16 1,0-18 0,0-1-16,0 2 15,0-2 1</inkml:trace>
  <inkml:trace contextRef="#ctx0" brushRef="#br0" timeOffset="99175.35">27945 1897 0,'-124'88'31,"106"-71"-15,-18 0-16,19 1 0,-18 18 15,18-19 1</inkml:trace>
  <inkml:trace contextRef="#ctx0" brushRef="#br0" timeOffset="99344.08">27662 1949 0,'53'36'16,"-106"-72"-16,158 106 16,-69-52-1,35 18 1,-36-19-16,1-17 16</inkml:trace>
  <inkml:trace contextRef="#ctx0" brushRef="#br0" timeOffset="99903.18">28067 1897 0,'-17'34'16,"17"-16"0,0 0-16,0 52 0,-17-34 15,17-2-15,0-15 0,0-2 16,17 1-16,-17-1 16,0 2-16,0-2 0,17 18 15,2-18-15,-19 2 0,17-19 0,1 17 16,-1-17-16,36 0 15</inkml:trace>
  <inkml:trace contextRef="#ctx0" brushRef="#br0" timeOffset="100184.07">28403 1914 0,'88'105'16,"-70"19"-1,-18-89 1,0 1-16,-18-1 0,18-18 0,-36 54 15,2-1 1,16-34-16,1-18 0,-2-1 16,2 0-16,0 2 0</inkml:trace>
  <inkml:trace contextRef="#ctx0" brushRef="#br0" timeOffset="100824.51">27433 1279 0,'0'18'78,"17"-18"-62,2-18-1,-2 18-15,18-18 0,-17 0 16,17 1-16,-18 0 0,159-71 31,-140 52-31,18 18 0,-20 1 16,-16 17-16,0-19 15</inkml:trace>
</inkml:ink>
</file>

<file path=ppt/ink/ink1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9:37.81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997 9353 0,'17'0'62,"142"0"-46,-71 0-1,195 0 1,-54 0-16,-36 0 16,37 0-16,88 0 15,-19 0-15,125 0 16,69 0-16,461 0 15,-425 0 1,-1 0-16,-51 0 16,53 0-16,386 0 31,-492 0-31,-71 0 0,-106 0 16,-37 0-16,-15 0 15,34 0 1,-175 0-16,-37 0 15</inkml:trace>
  <inkml:trace contextRef="#ctx0" brushRef="#br0" timeOffset="1823.12">661 6760 0,'36'0'15,"247"0"1,-73 0 0,20 0-1,18 0-15,-2 0 0,-16 0 16,34 0-1,-35 0-15,-34 0 16,15 0-16,-51 0 0,53 0 16,-35 0-1,34 0-15,36 0 16,-18 0-16,54 0 16,-1 0-16,70 0 15,-69 0-15,17 0 16,0 18-16,-19-18 15,-15 0-15,-2 35 16,53-35-16,36 36 16,89-36-16,-20 0 15,-68 0-15,546 0 16,-512 0 0,52 0-16,-52 0 15,-52 0-15,-2 0 16,-104 0-16,16 0 15,-139 0-15,16 0 16,-70 0 0,-36 0-1</inkml:trace>
  <inkml:trace contextRef="#ctx0" brushRef="#br1" timeOffset="10808.04">10752 1062 0,'0'-34'15,"0"68"17,0 20-17,0-37-15,0 2 16,0 15-16,17 20 15,-17-37-15,0 0 0,0 1 16,0 0-16,0 0 0,17-1 16,-34-70 15,17 35-31,0-16 0,-17-20 16,17 37-1,0-19-15,0 19 0,0-18 0,0 16 16,0 2-16,-19 0 0,19-1 0,0 0 15,36 36 17,-19 0-17,1-1 1,-1-17 0,2 0-1,15-35 1,-34 17-16,18 18 0,-18-18 15,0 1-15,18 0 0,-18-19 16,18 18-16,-18 1 0,17 0 0,0-2 16,2 19-1,-2 19-15,1-19 16,-1 17-16,-17 0 0,17 1 0,2 18 16,-2-19-16,1 0 0,-1 19 15,2 16-15,-2-33 16,-17-2-16,17 1 0,-17-1 15,18 2-15,-18-2 0,17-17 0,-17 17 16,19-17-16,-2 0 16,0 0-16</inkml:trace>
  <inkml:trace contextRef="#ctx0" brushRef="#br1" timeOffset="11296.72">11545 1204 0,'35'-52'0,"-17"16"31,-18 18-31,0 1 0,0-2 0,-18-33 16,18 34-1,-18 18-15,18-18 16,-34 36 0,34 0-1,0 0 1,-19 16-16,38-15 0,-19-2 16,0 1-16,17 18 15,18-19-15,-17-17 16,0 17-16,-1-17 15,0-17-15,1 17 0,0 0 0,17-17 16,1-2 0</inkml:trace>
  <inkml:trace contextRef="#ctx0" brushRef="#br1" timeOffset="12091.7">11986 904 0,'-36'0'0,"19"0"16,0 18-16,-2-18 16,19 18-16,-17-18 0,17 17 15,-18 0-15,18 1 16,-17-18-16,17 18 15,0 0-15,0-1 16,0 0 0,17-17-1,1 0-15,-1 0 16,2-17-16,-2 0 16,-17-1-1,17 18-15,-17-18 16,0 0 15,36 36 47,-18-18-62,-1 0 15,0 0 0,2 0-15,-2 0 0,1-18-1,-1 18 1,0 0-1,-17-17-15,19 34 16,-2-17-16,1 18 31,-1-18-31,2 0 16,-2 0 0,0 0-1,1 0-15,18-18 31,-2 1-15,-16 17 0,18 17 15,-36 1-31</inkml:trace>
  <inkml:trace contextRef="#ctx0" brushRef="#br1" timeOffset="12941.41">11474 2245 0,'0'-17'0,"18"86"15,-18-50 1,0-2-16,17 0 0,-17 1 0,19 0 15,-2 0-15,-17-1 16,0 0-16,17 19 16,1-36-16,-18 18 0,18-18 15,-18-35 32,-18-18-47,18 35 0,-18-35 16,18 36-16,-17-2 0,0-50 31,17 50-31,0 2 16,34 34 15,-16 19-31,0-19 16,34 1-1,-52-1 1,18-17-16,0 0 0,-18-17 15,18-1 1,-1-16-16,0 34 0,-17-19 16,19 2-16,-19-1 0,17 1 15,1-2 1,-1 19-16,19 19 16,-19-2-16,1 1 0,-1-1 15,2 2-15,-2-19 0,-17 17 16,17 0-16,1 1 0,-18-1 0,18-17 15,17 36 1,-18-19-16,2-17 16,-2 0-16</inkml:trace>
  <inkml:trace contextRef="#ctx0" brushRef="#br1" timeOffset="13295.93">12304 2209 0,'17'-17'0,"-34"-71"0,17 70 16,-19 0-1,2 18-15,-1 18 16,-16 17 0,34-18-16,0 2 15,-19-2-15,19 1 0,0-1 0,19 19 16,-2-19 0,0-17-16,1 0 15,-1 0-15,19 0 0,52-17 16,-52 0-1,-1 17-15,-18-19 0,19 19 0,-19-17 16,1-1-16</inkml:trace>
  <inkml:trace contextRef="#ctx0" brushRef="#br1" timeOffset="13781.68">12692 1998 0,'-18'0'0,"0"18"16,-17 16 0,35-16-1,0 0-15,-17 0 0,17-1 0,0 0 16,0 2 0,17-19-16,18-19 31,-17 19-16,-18-17-15,18 17 0,-18-17 0,17-1 16,0 18 0,1 0-1,0 18 1,0-18 0,-1 0-16,0 17 15,2-17 1,-2-17-16,1 17 15</inkml:trace>
  <inkml:trace contextRef="#ctx0" brushRef="#br1" timeOffset="14392.8">13114 1557 0,'0'-17'0,"0"69"31,0-34-31,0 0 0,18 70 32,0-54-32,-18 2 15,35 35 1,-18-36-1,2-35 17,-38-35-1,2 35-31,-18 0 16,-1 17-16,19-17 15,-36 35-15,35-16 16,-16-19-16,15 17 0,-69 71 31,71-71-31,17 1 0,0 0 16,0 0-1,17-18-15,-17 17 0,53-17 16,-35 0 0,-1 0-16,2 0 0,-2 0 15,0 0-15,-17-17 0,18 17 16,0 0-1</inkml:trace>
  <inkml:trace contextRef="#ctx0" brushRef="#br1" timeOffset="14746.97">12762 2174 0,'-70'-141'16,"34"53"-16,1 0 15,18 35-15,-2 18 0,19 16 16,-17-51 0,-1 52-16,18 1 0,18 52 47,-1-17-47,19 34 15,-19-33-15</inkml:trace>
  <inkml:trace contextRef="#ctx0" brushRef="#br1" timeOffset="15284.89">12814 1769 0,'19'-36'15,"-2"36"-15,35-35 16,-33 17-16,16 0 0,-18 1 16,19 0-16,52-19 15,-71 36-15,1-18 0,0 18 16,0 0-16,-1 0 0,0 0 15,-17 18-15,19 0 16</inkml:trace>
  <inkml:trace contextRef="#ctx0" brushRef="#br1" timeOffset="15475.23">12938 2104 0,'0'17'0,"0"-34"0,0 51 15,35-34 16,-16 0-31,-2-17 0,0 0 16,1 17-16,18-18 0,-19 0 16,54-17-16,-37 0 0,-15 35 15,16-18-15,53-34 16,-35 33-16,-36 2 16</inkml:trace>
  <inkml:trace contextRef="#ctx0" brushRef="#br1" timeOffset="15904.97">13556 1680 0,'-18'0'0,"1"18"0,-2 0 31,2 16-31,0-15 16,17-2-16,0 1 16,0-1-1,34-17 1,2-17-1,-18-1 1,-1 1-16,-17-2 16,17 19-16,-17-17 15,19 17 1,-2 17 0,1-17-16,18 19 15,-19-2 1,0-17-16,1 0 0,0 0 15,-18 18-15,18-18 0</inkml:trace>
  <inkml:trace contextRef="#ctx0" brushRef="#br1" timeOffset="16279.11">13926 1610 0,'0'35'47,"0"-18"-31,18 1-16,-1 0 31,0-36 0,19 18-15,-18-18-16,-1 18 16,2 0-16,-2 0 15,18 18 1,-17-18-1</inkml:trace>
  <inkml:trace contextRef="#ctx0" brushRef="#br1" timeOffset="17977.59">12568 2985 0,'-18'19'0,"36"15"31,-18-16-31,17 18 16,-17-19-16,0 0 15,19-17-15,-19 18 0,0 0 16,0-54 46,-19 2-46,19 16-16,0-18 31,0 19-15,0 0 0,36 34-1,-36 0 1,17-17-16,-17 18 0,18-18 0,0 18 15,0-18 1,-1 18-16,0-36 16,1 18-1,-18-18 1,18 0-16,0-16 16,-1 15 15,19 38-16,-19-19-15,18 34 32,-18-34-32,-17 18 0,19-18 0,-2 18 31,1-18-31,-1 0 16,2 0-16</inkml:trace>
  <inkml:trace contextRef="#ctx0" brushRef="#br1" timeOffset="18268.41">13150 2914 0,'0'36'32,"0"-18"-17,18 18-15,-1-36 16,0 0-16,2 0 0,-2 0 15,54-36 17,-88 18-17,17 1-15,-19-2 16,2 2-16,-1 17 16,-18-17-1,19 34-15,0-17 16,-1 17-16</inkml:trace>
  <inkml:trace contextRef="#ctx0" brushRef="#br1" timeOffset="18725.34">13538 2562 0,'0'-17'16,"18"52"15,-18-18-31,0 2 0,0 15 0,17 1 16,-17-16-16,0-2 0,17 0 15,-17 1-15,19 35 16,-2-36-16,-17 2 15,18-2-15,-36 1 32,-18-18-17,19 0 1,0 0 0,-1 17-16,-18 19 15,19-19-15,17 1 16,0-1 15,17-17-31,2 0 16,50-17-1,-33-1 1,-18 18-16,-1-17 0,2 17 16,-2 0-16</inkml:trace>
  <inkml:trace contextRef="#ctx0" brushRef="#br1" timeOffset="19005.24">13890 2845 0,'36'-36'0,"-72"72"0,90-89 16,-54 35-16,17 0 16,-17 0-16,0 1 15,-17 17 1,-1 17-16,1 1 15,-2 0 1,2 17-16,17-18 0,0 2 16,0 16-1,17-35-15,2 0 16,16 17-16,18-34 16,18-1-16,-19 1 0,-16-2 15,-2 19-15,54-34 16</inkml:trace>
  <inkml:trace contextRef="#ctx0" brushRef="#br1" timeOffset="20239.74">10681 8348 0,'-36'36'16,"-69"104"15,17-16-31,34-54 0,-34 72 16,35-72-16,18 1 15,-18-19-15,36 1 0,-19 1 0,1 34 16,-1-18 0,36-52-16</inkml:trace>
  <inkml:trace contextRef="#ctx0" brushRef="#br1" timeOffset="20477.88">11086 8206 0,'-36'54'31,"19"-20"-31,0 2 0,-37 35 0,-34 70 15,35-18-15,-16-16 0,-21 15 16,20 2-16,-18 18 0,17-20 16,-193 408-1,229-406-15,-54 86 16,54-120-16,18-2 0,-2 0 0,2-18 16,0-18-16</inkml:trace>
  <inkml:trace contextRef="#ctx0" brushRef="#br1" timeOffset="23772.91">11598 7096 0,'18'-18'0,"-36"70"16,-18-16-1,19-1-15,-19 36 0,1-1 16,-1 1-16,-69 105 16,0 36-16,-37 0 15,89-89-15,-18-17 0,19 0 16,-18-1-16,-37 72 0,55-106 16,-37 69-16,19-33 15,34-2 1,19-88-16,17 2 0</inkml:trace>
  <inkml:trace contextRef="#ctx0" brushRef="#br1" timeOffset="24397.46">12885 7396 0,'-17'0'16,"-18"0"-16,87 0 0,-123 0 16,54 17-16,-18-17 0,-1 17 15,2 19-15,-20-18 0,1 16 0,18 2 16,-18-18-16,-35 70 15,35-18-15,53-52 16,18 35 0,0-36-16,35 19 0,-36-18 15,18-1-15,36 36 16,87 18 0,-140-54-16,18 1 0,-19-1 0,0 2 15,2-2-15,-2 0 16,-17 1-16,0 18 0,-36 34 15,19-35-15,-18 1 0,-35 35 16,-177 87 0,194-140-1,-1 16-15,-51 2 0,69-18 16,-52-1 0,53-17-16,18 0 0,-2 0 15,2-17-15,70-71 31,-18 52-31</inkml:trace>
  <inkml:trace contextRef="#ctx0" brushRef="#br1" timeOffset="24681.95">13097 7537 0,'0'123'0,"0"-18"16,-17-16-16,-1-18 15,18 17-15,-36 71 0,19-71 16,-19 70-16,1-16 16,18-37-16,-19 54 15,36-123 1,0-19-16,-17 18 15,17-17-15,17-54 32,0 19-32</inkml:trace>
  <inkml:trace contextRef="#ctx0" brushRef="#br1" timeOffset="25105.06">12921 7748 0,'52'-159'16,"-52"142"-16,19 17 16,-2-18-16,0 18 0,37 0 15,16 35 1,-52-18-16,16 2 0,-15-2 16,16 37-16,1 68 15,-55-51 1,2-35-16,-18 16 15,-72 55-15,2-19 16,52-71 0,18 0-16,16 1 15,2-18-15,-18 0 32</inkml:trace>
  <inkml:trace contextRef="#ctx0" brushRef="#br1" timeOffset="25649.14">13168 8101 0,'0'-17'0,"53"34"32,-18 0-32,-35 19 15,17-18-15,2-1 0,-19 18 0,17 1 16,0 34-16,1 18 16,-18-53-1,0-16 1,-18-55-1,18-35 1,18 54 0,-18-18-16,0 16 0,17-15 0,19-20 15,-1 2-15,18-1 32,-36 36-32,37-2 0,-1 2 15,-18 17 1,-18 0-16,-17 17 15</inkml:trace>
  <inkml:trace contextRef="#ctx0" brushRef="#br1" timeOffset="26044.95">13802 8348 0,'18'-18'0,"0"-18"16,0-16-1,-1 16 1,0 2-16,-17 16 16,0 0-16,0 0 15,-17 1-15,0 34 16,-1-17-16,-18 18 15,19 0-15,0 17 16,-19 18 0,36-18-16,0 1 15,18-1-15,17-18 32,0-17-32,18 0 15,-36 0-15,54-17 0,36-1 16,-19-18-1,-54 19 1,-16 17-16,35-17 0</inkml:trace>
  <inkml:trace contextRef="#ctx0" brushRef="#br1" timeOffset="26449.03">14561 7942 0,'-88'35'15,"35"-18"1,35 19-16,1-18 0,0-1 16,-2 2-1,19-2-15,-17 18 16,34-35-16,-17 18 0,19-18 15,69-53 17,-54 17-32,-16 19 0,0 17 15,17-35-15,-18 35 16,1-19-16,0 19 16,0 36 15,-18-18-31,0 52 15,17-34-15,-17-1 16,0-18-16,17 19 16,2-18-16,16-36 15</inkml:trace>
  <inkml:trace contextRef="#ctx0" brushRef="#br1" timeOffset="26920.24">15584 7218 0,'-35'19'31,"35"16"-31,-36 18 16,36-18-16,-35 53 0,18 1 15,0 16 1,157-529-16,-280 866 0,140-372 15,17-52 1,-17-1-16,0 2 16,-17-38 15,-2 2-31,-16 17 16,-18 0-16,-18 36 15,19-19-15,-37 36 16,37-18-16,-19 36 15,1-1-15,52-52 0,0-1 0,18 19 16,0 17 0,18-53-1,34 18-15,-33-18 16,-2 0-16,18-18 16,1 18-16,-19-18 0,37 0 15,-20 1-15,2 17 16,16-36-1,-34 36-15,-18-17 16</inkml:trace>
  <inkml:trace contextRef="#ctx0" brushRef="#br1" timeOffset="27202.57">16130 7677 0,'0'-17'16,"-34"53"-1,-37 16-15,-34 36 16,-19 18-16,-18 17 16,-122 142-1,194-194 1,-36 52-16,0 35 15,35-87 1,54-35-16,70-53 31,-1-19-15</inkml:trace>
  <inkml:trace contextRef="#ctx0" brushRef="#br1" timeOffset="27455.29">16413 7660 0,'-17'17'0,"-1"19"16,-18-1-16,-105 142 16,1 16-16,-213 231 15,177-194 1,-72 87-1,72-70-15,53-54 32,16-34-32,73-89 15</inkml:trace>
</inkml:ink>
</file>

<file path=ppt/ink/ink1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20:30.783"/>
    </inkml:context>
    <inkml:brush xml:id="br0">
      <inkml:brushProperty name="width" value="0.05292" units="cm"/>
      <inkml:brushProperty name="height" value="0.05292" units="cm"/>
      <inkml:brushProperty name="color" value="#0070C0"/>
    </inkml:brush>
  </inkml:definitions>
  <inkml:trace contextRef="#ctx0" brushRef="#br0">25246 1028 0,'17'0'31,"-17"35"1,0-18-32,0 0 15,17 2-15,-17-2 16,0 18-16,0 1 15,0-19-15,0 1 16,0-1-16,0 2 16,0-2-1,19-17 1</inkml:trace>
  <inkml:trace contextRef="#ctx0" brushRef="#br0" timeOffset="1182.91">25316 975 0,'-17'0'0,"52"-18"16,1 18 0,-2 0-1,1 0-15,1 0 16,-1-18-16,-17 18 0,53 0 15,-19-18-15,-16 18 16,-1 0-16,35 0 0,36-17 16,-17 17-16,-54-17 0,-1 17 15,2 0-15,-1 0 0,-16 0 16,15-19-16,-16 19 0,18 0 16,-2 0-16,-16 0 0,0 0 15,0 0 1,-1 0-16,0 0 31,-17 19 0,0-2-15,0 0-16,0 19 0,0-18 0,0-1 16,-17 0-16,17 2 0,0-2 0,0 18 15,0-18-15,0 2 16,0 16-16,0-18 0,17 2 15,-17-2-15,0 0 0,0 1 16,0-1-16,0 2 16,0-2-16,0 0 15,0 1 1,-17 0 15,0-18-15,-19 0-1,-16 0-15,34 0 16,0 0-16,-17 0 0,18 0 0,-19 18 16,1-18-16,-1 0 0,1 0 0,-1 0 15,-34 0-15,35 17 16,-1-17-16,-69 0 16,34 0-16,36 17 0,-35-17 15,34 0-15,1 0 16,-1 0-16,-52 19 15,53-19-15,18 0 16,-2 0-16,2 0 0,0 0 16,-1 17-16,0-17 0,0 0 15,1 0 1,0 0 15</inkml:trace>
  <inkml:trace contextRef="#ctx0" brushRef="#br0" timeOffset="12839.15">13551 57 0,'0'-17'0,"-17"52"15,17 1-15,-18-2 0,0 20 0,0-2 16,1 1-16,-19 18 0,-16 87 16,33-70-16,-50 90 15,33-90-15,1-18 0,17 18 16,-17 0-16,-1-17 0,19-19 0,-18 19 16,-18 53-16,18-36 15,16-52-15,19-19 0,-17 18 16,17-17-16,0 0 0,-17-18 0,17 17 15,34-52 17,-34 17-32</inkml:trace>
  <inkml:trace contextRef="#ctx0" brushRef="#br0" timeOffset="13352.32">14591 463 0,'-69'0'0,"-21"36"16,56-36-16,-1 17 16,16 0-16,-51 37 15,52-37-15,1 0 0,0 1 16,17 0-16,-19 17 16,19-18-16,19 2 0,-19-2 15,17 1-15,0-1 0,1-17 0,0 19 16,0-2-16,16 0 0,20 1 15,-1 18-15,-18-19 16,-18 0-16,2 1 0,15-18 16,-16 18-16,-18 0 0,17-1 0,-17 36 15,0-35 1,-17 16-16,-1-15 0,-16 16 16,-2-18-16,1 19 0,-1-1 0,1-18 15,-53 19-15,52-19 16,2 1-16,-2 0 0,1 0 15,-18-1-15,35-17 0,1 0 16,-2 0-16,-15 0 16,34-17-16,0-1 15</inkml:trace>
  <inkml:trace contextRef="#ctx0" brushRef="#br0" timeOffset="13632.95">15050 463 0,'18'17'16,"-18"19"-16,0-1 0,-18 1 15,18 16-15,0 1 0,0 0 0,0 1 16,-18-2-16,18 1 0,0-18 0,-17 1 15,17-2-15,0 2 0,0-1 16,0 1-16,-17-1 0,17 1 16,0-19-16,0 0 0,0 1 15,-18-1-15</inkml:trace>
  <inkml:trace contextRef="#ctx0" brushRef="#br0" timeOffset="13999.78">14962 569 0,'18'-36'0,"0"19"16,-54 70-16,89-123 0,-53 51 0,17 19 16,19-17-1,-1-1-15,1 18 0,-1 0 16,18 18-16,-36-18 16,1 17-16,-1-17 0,2 19 0,-19-2 15,17 0-15,-17 19 16,-36-1-16,19 0 15,-1-17-15,1 0 0,0-1 16,-19 0-16,18 19 0,1-18 0,-54 18 16,53-19-1,18 0-15,-18-17 16,18 18-16</inkml:trace>
  <inkml:trace contextRef="#ctx0" brushRef="#br0" timeOffset="14378.3">15456 745 0,'35'18'15,"-18"-1"-15,19 54 16,-36-35-1,18-19-15,-18 18 0,-18 54 16,18-72 0,-17 1-16,17-1 0,0 0 0,-19 2 15,19-2-15,-17-17 16,17 18-16,-17-36 16,17 1-1,0-2-15,0 2 0,0 0 16,0-1-16,17-18 0,-17 19 0,17-18 15,54-54 1,-52 72-16,-2-1 0,0 1 16,1 0-16,18-2 15,-2 2-15,-16 17 0,0 0 16</inkml:trace>
  <inkml:trace contextRef="#ctx0" brushRef="#br0" timeOffset="14761.84">15986 1063 0,'34'-71'16,"-34"54"-16,0-1 16,0 0-16,0 0 15,-17 18 1,0 18 0,-2 0-16,2-18 0,17 18 0,-18 16 15,1 20 1,17-37-16,0 0 15,17 2-15,1-2 16,-1 1 0,36-18-16,-35 0 0,0 0 15,0 0-15,16 0 0,54-18 16,-69 18 0,16 0-16</inkml:trace>
  <inkml:trace contextRef="#ctx0" brushRef="#br0" timeOffset="15115.58">16479 957 0,'-17'0'0,"-1"0"16,0 0-16,0 0 16,-16 18-16,15 16 15,2-15 1,-1-2-16,18 1 15,-17-1-15,17 0 0,0 2 32,17-19-32,1 0 15,-1 0-15,19-19 16,-19 19-16,-17-17 0,36 17 16,-18-17-16,16-1 15,-16 18-15,0-17 16,0 34-1,-18 1 1,0-1-16,17-17 0,-17 17 16,0 2-16,17-19 15,2 17 1</inkml:trace>
  <inkml:trace contextRef="#ctx0" brushRef="#br0" timeOffset="15534.14">17308 604 0,'0'35'16,"-17"1"0,17-19-16,-19 36 0,2 18 15,17-54 1,0 18-16,-17 1 15,17-19-15,0 1 0,0 18 32,-54-36-1,37-18-31,-36 36 16,35-18-16,-16 0 0,15 17 15,-16-17-15,-1 17 0,-69 37 16,70-1-1,17-53-15,18 17 16,-18 1-16,18-1 16,18 2-16,0-2 15,17-17-15,-18 0 0,71-36 32,-52 19-32,-1 17 0,18-35 15,-17-1-15,-18 19 16</inkml:trace>
  <inkml:trace contextRef="#ctx0" brushRef="#br0" timeOffset="15695.33">17767 975 0,'17'0'16,"-17"-18"-1,0 0 16,0 0-15</inkml:trace>
  <inkml:trace contextRef="#ctx0" brushRef="#br0" timeOffset="31444.05">1256 3779 0,'-17'0'0,"70"0"32,-35 0-17,140 0 1,-87 0-16,0 0 0,-1 0 15,89 0-15,-88 0 0,34 0 16,0 0-16,2-18 0,-19 18 16,17 0-16,-34 0 0,158 0 15,-87-17-15,-89 17 16,-1 0-16,1 0 0,1-17 16,-20 17-16,-15 0 15,33 0-15,-35 0 16,2 0-16,-2 0 15</inkml:trace>
  <inkml:trace contextRef="#ctx0" brushRef="#br0" timeOffset="33148.06">10694 3903 0,'34'0'47,"2"0"-47,-18 0 15,16 0-15,-15 0 16,86 0-16,-51 0 15,34 0-15,-18 0 0,-18 0 16,19 0-16,-18 0 16,1 0-16,16-18 0,124 18 15,-53 0-15,-70 0 16,-1 0-16,1 0 0,0 0 16,105 0-16,-123 0 15,70 0-15,-70 0 0,0 0 16,-1 0-16,2 0 15,16-18-15,-16 18 0,16 0 0,-18 0 0,-16 0 16,16 0-16,2 0 0,-1 0 16,-1 0-16,1 0 0,-17 0 15,70 0-15,-72 0 0,20 0 16,-18 0-16,16 0 0,1 0 0,-18 0 16,106 0-1,-88 0-15,1 0 0,-2 0 0,36 0 16,-35 0-16,-17 0 15,16 0-15,1 0 0,-18 0 0,72 0 16,-19 0-16,-35 0 16,-18 0-16,18 0 0,-18 0 15,18 18-15,-18-18 0,1 0 0,52 0 16,-54 0-16,2 0 16,-1 0-16,1 0 0,-1 0 15,1 0-15,-19 0 0,0 0 0,54 0 16,-54 0-1,2 0-15,-2 18 0,1-18 0,-1 0 16,2 0 0,-2 0-16,0 0 15,1 0 1</inkml:trace>
  <inkml:trace contextRef="#ctx0" brushRef="#br0" timeOffset="36441.69">17114 3815 0,'36'0'31,"16"17"-15,-16-34-16,-19 17 0,19 0 15,-1 0-15,18 0 16,-18 0-16,35 0 0,-16 0 0,87-18 15,52 0 1,-34 18-16,-71 0 0,-17-18 16,17 18-16,-18 0 0,196 0 15,-196 0-15,36 0 16,-1-17-16,-34 17 0,35 0 16,0 0-16,335 17 15,-353-17-15,0 0 16,0 0-16,-17 0 0,87 0 15,20 0-15,-109 0 16,126 0-16,-125 0 0,18 0 16,-17-17-16,300 17 15,-301 0 1,70-17-16,-69 17 16,-18 0-16,18 0 0,0 0 15,-18 0-15,52 0 0,-70 0 16,18 0-16,1 0 0,-20 0 0,161 0 31,-142 0-31,-18 0 0,70 0 16,-51 0-16,-1 0 0,88 0 15,-53 17 1,-53-17-16,1 0 0,16 0 0,-16 0 16,-1 0-16,123 17 15,-122-17-15,35 18 16,-36-18-16,18 0 15,-18 0-15,1 0 16,-19 0-16,18 18 0,1-18 0,-2 0 16,-15 0-16,16 0 0,-18 0 0,19 0 15,35 18 1,-54-18-16,0 0 0,1 0 16,0 0-16,0 0 0,-1 0 15,0 0-15,1 0 16,0 0-16,0 0 15,-1 0 17,0 0-17</inkml:trace>
  <inkml:trace contextRef="#ctx0" brushRef="#br0" timeOffset="41000.35">28086 2597 0,'-71'0'16,"35"18"-16,19-18 0,-35 36 15,-90 86 1,106-86-16,-16 52 16,34-53-16,-34 106 15,33-70-15,19-36 16,0 1-16,0-2 0,0 2 15,19 70-15,51 18 16,-52-90-16,16 2 16,2-1-16,-1 1 0,18-19 15,1 18-15,-2-16 0,54 15 16,17-16-16</inkml:trace>
  <inkml:trace contextRef="#ctx0" brushRef="#br0" timeOffset="43295.39">675 4943 0,'17'-18'15,"1"18"-15,-1 0 16,19-17-16,17 17 0,-18-17 0,18 17 16,35-19-16,-17 2 0,-19 17 15,1-18-15,18 18 0,0-17 16,-18 0-16,264-37 16,-265 37-1,-16 17-15,-1-19 0,1 19 0,-19 0 16,19-17-16,-18 17 0,16 0 15,-34-17-15,18 17 16,-70 17 15,34-17-31,-18 0 16,-34 17-16,35 2 0,-36-19 16,-141 52-1,159-52-15,1 19 0,-1-2 16,-1 0-16,2-17 0,-37 35 15,1-16-15,17-2 16,37 0-16,16-17 0,0 0 16,0 18-16,1-18 0,0 0 15,17 18-15,52-36 32,-34 18-32,17 0 0,1-18 15,16 18-15,1-17 0,18 17 0,0-17 16,-1-2-16,89 2 15,-88-1-15,70 1 0,-1 0 16,-87-2-16,53 2 16,-17-1-16,-54 18 15,-1 0-15,2-17 0,-18 17 16,-1 0-16,2 0 0,-2 0 16,-70 17-1,35-17 1,1 0-16,-19 18 15,-35-1-15,37-17 0,-20 19 16,-51-2-16,-19 18 16,89-35-16,-1 17 15,2-17-15,16 0 0,-18 0 0,19 19 16,0-19-16,-2 0 0,72 0 31,1-19-31,-1 2 16,16-1-16</inkml:trace>
  <inkml:trace contextRef="#ctx0" brushRef="#br0" timeOffset="44526.42">9000 3920 0,'-17'0'0,"69"17"31,-16-17-15,-19 0-16,1 0 0,-1 19 16,19-19-16,-1 0 15,-17 0-15,0 0 0,-1 0 16,0 0-16,2 0 16,-2 17-1,1-17-15,-1 18 16,0-18-1,-17 17-15,19 0 16,-19 2-16,17-19 16,-17 17-16,0 1 0,18-1 15,-18 2-15,17 15 0,-17 2 16,0-1-16,0 0 16,19-17-16,-19 17 0,0-18 0,0 19 15,0 18-15,0 51 16,0-70-1,-19 1-15,19-19 0,0 18 0,0 1 16,0-19-16,0 19 0,0 16 16,0-16-16,0-19 0,0 18 15,0-16-15,0-2 0,0 0 0,0 1 16,19 35 0,-19-36-16,0 2 0,0-2 15,0 1 1,0-1-16,0 0 31,-19-17-31,-16 0 16,18 19-16,-2-19 0,-15 0 0,-54 17 15,17 1-15,18-1 16,-123 19-16,-124 17 16,194-53-16,0 18 0,0-1 15</inkml:trace>
  <inkml:trace contextRef="#ctx0" brushRef="#br0" timeOffset="58325.66">13939 16373 0,'17'0'16,"-34"18"46,0-1-62,-19 36 32,1 18-32,18-18 15,-2-35 1,19-1-16,0 19 0,-17-1 16,34 18-1,2-36-15,-2-17 16,0 0-16,19 0 15,-18 0 1,-1 0-16,0-17 16,1-2-16,-36 2 31,-16 0-15,16 17-1,-35 0 1,36 17-1</inkml:trace>
  <inkml:trace contextRef="#ctx0" brushRef="#br0" timeOffset="58672.08">14222 16444 0,'0'-17'0,"-19"51"15,2-34-15,17 18 0,0-1 16,0 2-16,0 33 16,17-52-1,-17 18-15,19-18 16,-19 18-16,17-18 0,18 0 15,-35-18 1,18 0 0,-36-17-16,18 18 15,-18-19 1,1 18-16,0 18 16,-2 0 15,2 18-31</inkml:trace>
  <inkml:trace contextRef="#ctx0" brushRef="#br0" timeOffset="58876.72">14591 16479 0,'0'17'15,"0"19"-15,0 17 32,-17-35-32,17-1 0,-18 0 15,18 2-15,-17-2 0,0 18 16,17-18-16,0 2 0,-19-19 0</inkml:trace>
  <inkml:trace contextRef="#ctx0" brushRef="#br0" timeOffset="59407.03">15174 16320 0,'-18'36'0,"18"-1"15,0-18-15,0 2 0,0-2 16,0 0-16,0 1 0,0 18 0,18 16 31,-1-16-31,-17-19 0,19 0 16,-2 2-16,-34-55 62,-2 36-46,19-17-16,-17 17 16,-1-18-1</inkml:trace>
  <inkml:trace contextRef="#ctx0" brushRef="#br0" timeOffset="59945.14">15615 16356 0,'-36'17'47,"19"-17"-47,17 18 15,-18-1 1,18 2-1,0-2-15,35 18 32,-16-18-32,-19 2 15,17-19 1,-34 34-16,-19-16 16,36 0-1,-18-18-15,1 0 0,17 18 16,-19-18-16,2 0 0,0 17 0</inkml:trace>
  <inkml:trace contextRef="#ctx0" brushRef="#br0" timeOffset="60119.98">15756 16549 0,'0'18'0,"0"-36"15,0 54-15,18-18 0,-36-1 16,18 0-16,-36 54 31,36-54-31,0 2 0</inkml:trace>
  <inkml:trace contextRef="#ctx0" brushRef="#br0" timeOffset="60934.94">16338 16391 0,'17'-18'15,"2"18"-15,-55 18 47,18-1-47,-18 2 16,19-2-16,0-17 15,-1 17 1,1 1 0,34-1-1,18 2 1,-18-2-1,2-17-15,-2 0 16,-17 17-16,18-17 0,-18 18 16,0 0-1,-18 0 1,1-1-16,-2-17 0,19 17 0,-17-17 16,0 0-16,-1 19 15,1-19-15,-2 0 16,2 0-1</inkml:trace>
  <inkml:trace contextRef="#ctx0" brushRef="#br0" timeOffset="61303.84">16708 16373 0,'-34'0'16,"15"0"-1,2 0-15,-18 18 16,16-1 0,2 2-16,17-2 15,0 0 1,36 1-1,-36-1-15,17-17 16,-17 19 0,18-19-16,-18 17 0,0 0 15,-35 19 1,16-18 0,2-18-16,0 0 0,-1 17 0,0-17 15,0 17-15,1-17 0,0 19 16</inkml:trace>
  <inkml:trace contextRef="#ctx0" brushRef="#br0" timeOffset="61525.25">16920 16479 0,'52'36'16,"-52"-19"-16,0 0 16,0 1-16,0 18 15,-34 17 1,16-36-16,1 1 0,17-1 0,-19-17 16,2 17-1</inkml:trace>
  <inkml:trace contextRef="#ctx0" brushRef="#br0" timeOffset="66621.33">17590 16373 0,'-18'18'16,"1"-1"-1,17 2 1,-17-2-16,17 0 16,-18 18-16,0-16 15,18-2 1,0 0-16,0 1 15,0 18-15,18-36 16,0 17 0,-1-17-1,0 17-15,1-17 0,-18-17 16,18 17-16,0 0 16,-1-17-1,-34-1 16,-1 18-15,0-18-16,0 18 16,1 0-1,0 0-15</inkml:trace>
  <inkml:trace contextRef="#ctx0" brushRef="#br0" timeOffset="66971.5">17872 16391 0,'-17'0'16,"0"17"-1,17 2-15,-19-2 16,19 0-16,0 1 0,0-1 15,0 19 1,19-36-16,-2 17 16,0-17-16,1 18 15,0-36 1,0 18-16,-18-34 16,0 15-16,0 2 15,-18-1-15,18 1 0,-18 17 16,18-17-16,-52-19 15,33 36-15,2 0 16,-1 0-16,-16 0 0,15 0 0,-16 0 16,18 17-16,-19-17 0</inkml:trace>
  <inkml:trace contextRef="#ctx0" brushRef="#br0" timeOffset="67716.22">14134 17044 0,'52'0'0,"-16"0"0,-19-19 0,36 19 16,-1 0-16,19 0 0,105-17 16,36 0-16,-105 17 0,15-18 15,-15 18-15,16-18 0,18 18 16,-17-18-16,-1 18 0,230-17 16,-248 17-16,178-17 15,-212 17-15,-1 0 16,53 0-1,-87 0-15,-19 0 16,1 0-16</inkml:trace>
  <inkml:trace contextRef="#ctx0" brushRef="#br0" timeOffset="68028.34">15015 17184 0,'53'-17'16,"-35"17"-1,35 0-15,-18 0 0,35 0 16,142-18-16,-124 18 15,-17 0-15,17 0 0,-17 0 0,87-17 16,-87 17 0,-18 0-16,17 0 0,-17 0 0,-17 0 0,16 0 15,-16 0-15,-1 0 0,-18 0 0,54 0 16,-53-17 0,17 17-16,0 0 0,1-19 0,-2 19 15,2-17-15,-1 17 0</inkml:trace>
  <inkml:trace contextRef="#ctx0" brushRef="#br0" timeOffset="68552.14">18736 16515 0,'36'-19'16,"-18"19"-16,-1 0 16,2 0-16,-2 0 0,18 0 15,-18 0-15,2 0 0,-2 0 16,18 19-16</inkml:trace>
  <inkml:trace contextRef="#ctx0" brushRef="#br0" timeOffset="68729.67">18807 16725 0,'0'19'15,"53"-19"1,1-19-1,-37 19-15,18 0 16,1-17-16,-19 17 16,0 0-16,1 0 0,0-17 0</inkml:trace>
  <inkml:trace contextRef="#ctx0" brushRef="#br0" timeOffset="72754.39">21418 16232 0,'-18'0'0,"1"0"0,17 17 15,-19-17-15,19 19 0,-17 33 16,17-35-1,0 19-15,0-18 0,0 18 0,17 16 16,-17-16-16,54 34 31,-37-70-31,-17 18 0,19-18 0,-2 0 16,0 0-16,1 0 16,0-18-1,-18 0 1,0 0-16,-18 1 0,0 0 15,18-2 1,-17 19-16,-19 0 16,19 0-1,-1 0 1,1 19-16</inkml:trace>
  <inkml:trace contextRef="#ctx0" brushRef="#br0" timeOffset="73074.63">21735 16320 0,'0'-17'0,"-35"34"16,18 19 0,17-19-16,0 37 15,0-37-15,17 0 16,-17 1-1,35-1-15,-16-17 16,15 0-16,-16 0 16,-1-17-1,2-1-15,-19 1 0,0-19 16,-19 19 0,2-1-16,17 1 0,-71-19 31,36 36-16,18 0-15,-2 17 16</inkml:trace>
  <inkml:trace contextRef="#ctx0" brushRef="#br0" timeOffset="74430.03">25704 16691 0,'-70'-35'0,"52"35"0,1 0 16,-36 17 0,35-17-16,0 0 0,0 18 15,18-1 1,18 0 0,0-17-16,0 0 0,-18 19 0,17-19 15,19 0-15,16 17 16,-35 1-16,37-1 15,-37 2 1,-17-2-16,0 18 16,-17-35-16,17 18 0,-71 34 31,54-52-31,-37 36 16,37-36-16,0 0 0,-1 0 0,0 0 31,18-18-16</inkml:trace>
  <inkml:trace contextRef="#ctx0" brushRef="#br0" timeOffset="74916.49">25968 16656 0,'-17'17'31,"17"18"-15,0-18-16,-17 37 15,17-37-15,0 2 16,0 15-16,0 2 16,0-18-16,0-1 15,-18 0 1,18-51 15,18-20-15,-18 20-16,17 15 0,0-33 15,2 33-15,-19 2 0,17 17 16,18-35 0,-18 35-16,2 0 0,-2 0 15,18 18 1,-16-18-16,-19 17 0,17 0 0,0 19 15,-17-18-15,-17 18 16,0-2 0,-2-16-16,2 0 0,-18 17 15,16-18-15,2 1 0,-18 0 16,18 0-16,-19-18 16</inkml:trace>
  <inkml:trace contextRef="#ctx0" brushRef="#br0" timeOffset="75496.25">26480 16744 0,'54'0'0,"-54"-19"0,34 19 15,-34 19-15,36-19 16,-18 0-16</inkml:trace>
  <inkml:trace contextRef="#ctx0" brushRef="#br0" timeOffset="75654.21">26498 16920 0,'-18'0'15,"89"0"1,-54 0 0,1 0-16,88-17 15,-88-1-15</inkml:trace>
  <inkml:trace contextRef="#ctx0" brushRef="#br0" timeOffset="77567.37">27662 16427 0,'-18'-19'16,"1"55"-1,0-36-15,-2 17 16,2 37 0,-1-20-16,18-16 0,-17 0 0,-2 34 15,19-33-15,-17 33 16,17-35-16,0 2 0,0-2 16,17 1-16,-17-1 0,19 2 15,-2-2-15,1 0 16,-1-17-16,2 0 15,-2-17 1,-17 0 0,0-2-1,-17 19-15,-2-17 16,-16-18 0,18 35-16,-2 0 15,2 0-15,0 0 16</inkml:trace>
  <inkml:trace contextRef="#ctx0" brushRef="#br0" timeOffset="77919.53">27856 16549 0,'0'-17'16,"-36"52"15,36 1-15,0-19-16,0 0 15,19 19 1,-2-1 0,1-35-16,-18 17 0,17-17 15,2 0-15,-2 0 16,18 0-1,-35-17-15,0 0 0,0-1 16,-18-35 0,-16 18-1,15 35 1,2-18-16,-1 0 0,-18 18 16</inkml:trace>
  <inkml:trace contextRef="#ctx0" brushRef="#br0" timeOffset="78835.42">28420 16408 0,'0'-17'0,"-17"53"16,17-2 0,0-16-1,0-1-15,17 19 16,-17-19-16,18 1 15,0 0 1</inkml:trace>
  <inkml:trace contextRef="#ctx0" brushRef="#br0" timeOffset="79055.25">28332 16549 0,'0'-17'16,"18"0"15,18 17-31,-19 0 16,0 0-16,1 0 15,0 0-15,0 0 0,16 0 16</inkml:trace>
  <inkml:trace contextRef="#ctx0" brushRef="#br0" timeOffset="79255.97">28367 16744 0,'36'0'16,"17"-19"-1,-1 19 1,-16 0-16,-18 0 0,-1-17 16</inkml:trace>
  <inkml:trace contextRef="#ctx0" brushRef="#br0" timeOffset="80323.97">29091 16444 0,'17'-17'16,"19"17"-1,-18 0 1,-18-19-1,-18 38 17,-35-2-17,36-17-15,-37 17 16,37 1-16,0-18 16,-2 17-16,2-17 15,17 19-15,17-2 16,19-17-1,-19 17-15,1-17 0,-1 0 16,2 0-16,-2 18 0,0-18 16,19 18-1,-18-18 1,-36 18-16,0-1 0,-17 0 16,18-17-16,-2 19 0,-16-19 15,-18 17 1,36-17-16,-1 0 0,-18 0 0,19 0 15,0 0-15,-1 0 16</inkml:trace>
  <inkml:trace contextRef="#ctx0" brushRef="#br0" timeOffset="82558.72">28703 16320 0,'0'36'15,"0"-19"-15,0 1 0,0-1 16,-17 19-16,17-1 16,0-18-16,0 19 0,0-19 0,0 19 15,0-18-15,0 35 16,0-36-16,0 1 15</inkml:trace>
  <inkml:trace contextRef="#ctx0" brushRef="#br0" timeOffset="83198.47">28826 16215 0,'124'0'16,"-107"0"-16,54-18 16,-1 18-1,-34-18-15,-18 18 0,16 0 0,2 0 16,16-18-1,-33 18-15,-2 0 0,1 0 0,-1 0 16,2 18-16,-2-18 16,18 18-1,-35 0-15,17 16 16,2-15 0,-19 16-16,17-18 0,-17 0 15,0 2-15,17-2 0,-17 18 0,0-16 0,18-2 16,0 54-1,-18-37-15,0-16 0,18 0 16,-18 34 0,0-33-16,0-2 0,0 1 15,-18 16-15,18-15 16,-18-2-16,0 1 16,1-18-16,0 17 0,-2-17 0,-33 19 15,-1-2 1,18-34-16,-1 17 0,1 0 15,-18-19-15,18-16 0,-18 18 0,17-2 16</inkml:trace>
  <inkml:trace contextRef="#ctx0" brushRef="#br0" timeOffset="83678.89">28844 15685 0,'-36'0'15,"72"0"-15,-89 18 0,36-18 16,17 17-16,0 2 16,34-2-1,-16 0-15,0-17 0,0 18 16,16 0-1,2 0-15,-18-1 0,-1-17 16,-17 17-16,19-17 16,-19 18-16,-19 0 15,2 0-15,-1-1 16,1-17-16,-2 17 0,2 2 16,0-19-16,-19 0 15,18 17-15</inkml:trace>
  <inkml:trace contextRef="#ctx0" brushRef="#br0" timeOffset="83904.63">29126 15703 0,'-18'53'47,"18"-18"-16,0-17-31,0 0 0,-17-18 0,17 34 16,0-16-1,-17 0-15</inkml:trace>
  <inkml:trace contextRef="#ctx0" brushRef="#br0" timeOffset="84230.77">29091 15632 0,'35'-35'16,"-70"70"-16,88-70 0,-18 35 15,0 18 1,-17-18-16,0 17 16,-1 2-16,-17-2 15,17 18 1,-17-18-16,-17 19 15,17-19-15,-35 19 16,35-18-16,-36-1 0,2 0 16,16 1-16,0-18 0,0 18 0,1-18 15,-19 18-15</inkml:trace>
  <inkml:trace contextRef="#ctx0" brushRef="#br0" timeOffset="85499.58">27151 16039 0,'-36'17'0,"36"0"15,0 1 1,0 18 0,-17-36-1,17 17 1,34-34 15,-15-2-15,-19 2-16,17 17 15,1-18 1,-1 18 0,2 18-16,-19-1 15,0 2 1,0-2-1,0 0 1,17 1-16,0-36 47,1 1-31,-18 0-16,18 17 15,0 0 1,-1 0-1,0 17 17,-17 0-32,18 1 15</inkml:trace>
  <inkml:trace contextRef="#ctx0" brushRef="#br0" timeOffset="85842.93">27486 16161 0,'0'-17'0,"17"0"16,-17-19-1,0 18 1,-35 18 31,18 18-31,17-1-16,0 2 15,0-2 1,0 0-16,0 1 15,17-18-15,1 18 16,-1-18-16,0 0 16,19-18-16</inkml:trace>
  <inkml:trace contextRef="#ctx0" brushRef="#br0" timeOffset="86468.62">27698 16073 0,'-18'0'16,"0"0"-1,0 18-15,18-1 16,-17 2-1,0-2 1,17 0 0,17-17-1,-17 18 1,17-36 0,1 18-1,-18-17-15,18 17 16,-18-17-16,18 17 31,-18-19-15,17 38 31,-17-2-32,17 0 1,1-34 31,0 17-16,0 0 0,-1 0-15,0 0-1,2 0 1,-19-17 0,17 17-16</inkml:trace>
  <inkml:trace contextRef="#ctx0" brushRef="#br0" timeOffset="86595.46">27962 16127 0,'36'-19'0</inkml:trace>
  <inkml:trace contextRef="#ctx0" brushRef="#br0" timeOffset="88867.76">25599 17149 0,'17'0'31,"1"18"-31,16-18 0,20 17 15,51 2 1,19-19 0,0 0-1,-72-19-15,-16 19 0,-1 0 0,1-17 16,-2-1-16,2 18 0,35-53 16,-2 1-1,-50 33-15,-2-15 16,1 16-16,-18 0 0,17-17 0,-17 18 15,0-1-15,19-18 0,-19 2 16,0 15-16,0 2 0,0-18 16,0 16-16,0 2 0,-19 0 0,2-71 31,-1 52-31,18 18 0,-17-16 16,-36-37-16,35 54 15,-18-2-15,2-16 0,-37-18 16,36 18-16,-1 35 15,2-17-15,-2-2 0,1 19 0,-1-17 16,1 17-16,-89-17 16,54 17-1,-18 17-15,34-17 0,2 17 16,-1 2-16,0-2 0,1 1 16,-90 52-16,106-52 15,-52 35-15,54-18 0,-2-18 16,-52 54-1,70-53-15,-52 70 16,52-70 0,18-1-16,-17 0 0,17 2 0,-19 16 15,19-18-15,0 36 16,19-35-16,-19 0 0,17 0 16,18-1-16,-18 18 0,19-35 0,35 36 15,-36-36-15,1 17 0,-2-17 16,20 17-16,-1 2 15,-36-19-15,1 0 0,18 0 16,-19 17-16,18-17 16,-18 18-1,2-18-15</inkml:trace>
  <inkml:trace contextRef="#ctx0" brushRef="#br0" timeOffset="90582.78">9035 1751 0,'-17'0'16,"70"0"0,35-18-1,-35 18-15,18-18 16,17 0-16,0 1 0,-17 0 0,193-37 16,-194 20-1,18 15-15,0 2 0,90-18 16,-126 16-16,37 2 15,-72 17-15</inkml:trace>
  <inkml:trace contextRef="#ctx0" brushRef="#br0" timeOffset="90907.77">8983 1856 0,'140'-17'0,"-69"17"16,18-18-16,210-35 15,-193 36-15,265-37 16,-160 2 0,-105 52-16,141-53 15,-176 53-15,-18-17 0,-18 17 16,35-19-16,-52 19 15,-1 0-15,2-17 0,15 17 16,2 0 0,-18 0-1,-1 0-15,-17-18 16,17 36 0,-17-1-1,-17-17 1</inkml:trace>
  <inkml:trace contextRef="#ctx0" brushRef="#br0" timeOffset="93048.22">29814 16427 0,'70'0'0,"-16"0"15,-37 0-15,19-19 16,-19 19 0,1 0-16,-1 0 0,0 0 31</inkml:trace>
  <inkml:trace contextRef="#ctx0" brushRef="#br0" timeOffset="93371.7">29955 16215 0,'36'17'15,"-1"0"1,-18-17 0,0 19-16,2-19 0,33 35 15,-33-18-15,15 19 16,-16-36-16,0 35 15,-18-18-15,-18 19 16,18-19-16,-18 18 16,1-16-16,0-2 0,-19 0 15,18 1-15,18 0 0,-17-18 16</inkml:trace>
  <inkml:trace contextRef="#ctx0" brushRef="#br0" timeOffset="98296.9">27451 17008 0,'35'0'79,"-18"0"-64,36 17 1,-35-17-16,-1 0 15,2 0-15,-2 0 0,0 0 16,19-17 0,-18 17-16,-1 0 15,18 0-15,-35-17 0,36 17 16,-19 0-16,0 0 16,2-18-1,-2 18-15,1 0 0,-1 0 16,-17-18-1,36 18-15,-19-18 0,1 18 32,-1-17-32,2 17 15,-2-17 1,0 17-16,-17-18 16,18 18-1,-18-18 1,0 0-1,18 18-15,-18-17 16,0 0 0,18-2-1,-18 2 17,17-1-17,-17 1 1,0-2 15,0 2-15,-17 0-1,17-1 1,0 1 0,-18 17-16,18-19 15,-18 2 1,18 0-1,-18 17 1,18-18 0,-17 0-16,17 0 15,-17 1 1,17 0-16,-19-2 16,19 2-1,-17-1-15,17 1 16,-18 17-1,18-17-15,-17 17 16,0-19 0,-2 19-1,2-17 1,-1 17 0,1 0-1,-2 0-15,-15 0 16,-2 0-1,18 0-15,1 0 16,-18 0 0,17 0-1,0 0-15,1 0 16,0 0 0,-2 0-16,2 17 15,-1-17 1,1 0-1,-19 0 1,19 19 0,-1-19-1,1 0 1,-2 0 0,2 17-16,0-17 15,-1 0 1,18 17-1,-18-17-15,0 18 16,1-18-16,17 17 16,-17-17-16,-1 19 15,0-2 1,0 0-16,1 1 16,0 0-1,-2 17 1,2-18-16,17 2 0,-18-19 15,1 52 1,17-35-16,-19 37 16,19-37-1,0 2-15,0-2 0,0 0 0,0 1 16,0 0-16,0 0 0,19-1 16,-19 0-16,0 1 15,0 0-15,17 0 16,-17-1-16,18-17 0,-18 17 15,17 2 1,2-2-16,-2-17 0,-17 18 16,17-18-16,1 17 15,0-17 1,0 19-16,-1-19 0,0 0 16,1 0-16,-18 17 15,36-17 1,-19 0-16</inkml:trace>
  <inkml:trace contextRef="#ctx0" brushRef="#br0" timeOffset="100610.02">28756 16725 0,'0'36'78,"18"-18"-62,-1-1 0,-17 2-16,17-19 0,1 0 0,0 0 15,0 0-15,-1 0 16,0 0-16,19 0 0,52-19 15,-34 19-15,-20 0 16,54-17 0,-70 17-16,71 0 15,-72 0-15</inkml:trace>
  <inkml:trace contextRef="#ctx0" brushRef="#br0" timeOffset="104067.69">16338 16179 0,'-18'18'16,"1"-18"-1,52-18 32,-18 0-47,54-16 16,-35 15-16,34-16 16,-52 18-16,-1 17 15,19-17-15,16-2 16,-33 19-16,-19-17 0,17 17 15,0 0-15</inkml:trace>
  <inkml:trace contextRef="#ctx0" brushRef="#br0" timeOffset="106360.4">15210 16144 0,'-19'17'0,"55"-51"46,-1 15-30,-18 19-16,2-17 16,15-1-16,-16 18 0,0-17 15,0 17-15,16-17 0,2-2 16,16 2 0,-33-1-16,-2 18 15,1 0 1,-18-17-16,17 17 15,2-19 17</inkml:trace>
  <inkml:trace contextRef="#ctx0" brushRef="#br0" timeOffset="107647.06">18102 16637 0,'-18'19'16,"1"-2"-16,17 1 0,-19-1 15,2 19 1,0-1-16,17-18 16,-18-17-16,18 19 0</inkml:trace>
  <inkml:trace contextRef="#ctx0" brushRef="#br0" timeOffset="108327.89">18348 16373 0,'-17'54'31,"0"-37"-31,17 0 16,0 37-16,0-20 15,0-16-15,0 0 0,0 0 0,17-1 16,-17 0-16,0 2 15,17-2-15,2 1 0,-2-1 16,1-17 0,-1 0-16,-17-17 15,-17-1 17,-1 1-17,1 17-15,-2 0 16,-15 0-1,16 0-15</inkml:trace>
  <inkml:trace contextRef="#ctx0" brushRef="#br0" timeOffset="109432.61">18455 16479 0,'35'-18'0,"-18"18"0,2 0 15,-2 0 17,-17 18 14,0-1-46,-17 2 16,-2-2 0,19 0-1,0 1 32,19-18-47,-2 0 16,0 18-1,1-18-15,0 18 16,0-1 0,-18 0-1,0 2 1,0-2-16,-18-17 16,18 18-16,-18-18 15,18 17-15,-18-17 0,1 17 31</inkml:trace>
  <inkml:trace contextRef="#ctx0" brushRef="#br0" timeOffset="110584.92">13287 16708 0,'0'-17'0,"0"34"31,-19 19-15,19 16-1,-17 19 1,17-53-16,-17 17 15,-1 18-15,-18-1 16,19-33-16</inkml:trace>
  <inkml:trace contextRef="#ctx0" brushRef="#br0" timeOffset="111214.69">12670 16532 0,'-19'17'16,"19"1"-16,-17-18 16,-1 18-16,-18 0 15,-34 35 1,52-53-16,1 17 16,0 1-16,17-1 15,-18-17-15,18 17 16,18 2-1,-1-19-15,0 17 16,1-17-16,0 0 16,0 18-16,-1-18 0,0 17 15,-17 2 1,19-19-16,-38 17 0,19 0 16,0 1-16,-17-18 15,-18 36 1,-1-19-16,19-17 0,0 0 15,-1 17-15,0-17 16,0 0-16,1 0 16</inkml:trace>
  <inkml:trace contextRef="#ctx0" brushRef="#br0" timeOffset="111670.86">12775 16515 0,'17'34'16,"-17"-16"-1,18 0-15,-18 0 0,0-1 16,18 0-16,-18 2 0,0-2 15,0 1-15,0-1 0,0 0 0,-18 54 16,18-52 0,-18-2-16,1 0 15,0-17 1,-2 0-16,19-17 16,0 0-1,0-2-15,0 2 0,19-1 0,-19 1 16,17-2-16,-17 2 0,17 0 0,1-18 15,0 16-15,0 2 16,-18 0-16,0-1 0,0-52 16,-18 51-1,18 2-15,-18 17 0,0-18 16,1 18-16,0 0 0,-2 0 16,2 0-16,-1 0 0,1 0 0,0 0 15,-2 0-15,-16 0 0,-18 35 16</inkml:trace>
  <inkml:trace contextRef="#ctx0" brushRef="#br0" timeOffset="116739.83">28720 16303 0,'-17'-18'47,"34"1"-16,-17-2 32,18 19-32,0 0-31,0 0 15,-1 0-15,0 0 16,19 0-16,-18 0 0,-1 0 16,0 0-16,19 0 0,-18 0 15,-1 0-15,36 0 0,18 0 32,-54 0-32,37 0 15,-37 0-15,18 0 16,-17 0-16,17 0 0,1 0 31,-19-17-31,1 17 0,-1 0 0,2 0 16,-2 0-16,0 0 0,1 0 15,35-17 1,-36 17 0,1 0-1,0 0-15,0 0 16,-1 0-16,0-18 31,2 18-15,-38 35 109,19-18-125,0 2 15,0-2-15,-17 1 0,17-1 16,0 36-16,-17 18 16,17-54-16,0 18 15,-18 18-15,18-35 0,0 18 16,0-2-16,-18 20 15,18-37-15,0 0 16,0 2-16,0-2 0,0 1 16,0-1-1,0 2 1,0-2 0,0 0 15,0 1 0,-35-36 47,18 18-47,-2 0-31,-50 0 32,50 0-32,2 0 15,-1 0-15,1 0 16,-19 0-16,1 0 16,-1 18-16,19-18 15,0 0-15,-1 0 16,0 0-16,0 0 15,1 0-15,0 0 0,-2 18 16,2-18-16,-18 0 16,18 0-1,-2 0 1,2 0-16,-1 0 16,1 0-16,-2 0 15,2 18 1,0-36-1,-1 18 1,0 0 93,0 0-62,1-18-15,0 18-1,17-18-31,0 1 0,17 0 15,-17-37-15,17 18 16,-17-16-16,18-1 0,35-71 16,-17 72-1,-1-19-15,-18 35 0,2 19 0</inkml:trace>
  <inkml:trace contextRef="#ctx0" brushRef="#br0" timeOffset="123939.99">12122 16885 0,'0'-18'0,"18"36"16,-36 34 0,18-34-16,-35 18 15,18-2-15,-1 2 0,-18-1 16,19 1-16,-19-1 0,-52 35 15,71-52-15,-1-18 0</inkml:trace>
  <inkml:trace contextRef="#ctx0" brushRef="#br0" timeOffset="125188.87">11170 16725 0,'-54'0'15,"54"19"1,-70-2 0,52 1-16,-16-1 0,-2 2 15,18-2-15,1 0 16,0 1-16,17 0 31,17 0-31,0-18 0,1 17 16,0-17-16,0 0 15,-18 17-15,17-17 0,18 18 16,-17-18 0,-18 18-16,0 0 15,-18-1-15,-34 19 16,34-19-16,0 1 16,0-18-16,1 17 0,0-17 15,-2 19-15,2-19 0,-1 0 0,1 0 31,-2 0-31</inkml:trace>
  <inkml:trace contextRef="#ctx0" brushRef="#br0" timeOffset="125497.51">11204 16815 0,'0'17'15,"0"0"-15,19 1 16,-2 0-16,-17 0 0,18-18 16,-1 0-16,2 0 0,69 0 15,-54 0 1,2 0-16,-18-18 0,16 0 0,-15 18 16,16-18-16,-18 18 0,-17-17 0,19 17 15,-19-17-15,17-2 0,-34 2 16,17-1-16,-19 1 15,2 17-15,-1 0 0,1-19 16,-19 19-16,19 0 0,-1 0 0,-52 0 16,52 0-16,-18 19 0,-69 16 31,86-18-31</inkml:trace>
  <inkml:trace contextRef="#ctx0" brushRef="#br0" timeOffset="127551.98">18860 16567 0,'0'-18'15,"-17"54"-15,17-18 0,-17-1 16,17 0-16,-19 19 0,2-1 16,-1 18-16,-70 89 15,52-90-15,-16 18 0,16-34 16,-52 52-16,52-53 0</inkml:trace>
  <inkml:trace contextRef="#ctx0" brushRef="#br0" timeOffset="132311.68">19478 16479 0,'34'-18'15,"20"18"1,-37 0-1,2 0-15,-2 0 0,0 18 16,1-1-16,-1 2 16,-17-2-16,0 18 0,0 1 15,0-19 1,0 0-16,-17 2 0,17 16 16,-18-18-16,18 0 0,0 2 15,-17-2-15,17 1 0,0 35 31,-17-53-31</inkml:trace>
  <inkml:trace contextRef="#ctx0" brushRef="#br0" timeOffset="132535.82">19566 16725 0,'141'-34'15,"-88"16"-15</inkml:trace>
  <inkml:trace contextRef="#ctx0" brushRef="#br0" timeOffset="132842.35">20007 16567 0,'-36'18'47,"19"0"-47,70-54 0,-106 106 15,53-34 1,0-18-1,17-18-15,2 17 16,-2-17 0,0 0-16,1 0 0,0-17 31,-18-1-31,-36-18 31,19 19-31,0 0 0,-2 17 16,2 0-16,-37-18 15,37 18 1,0 0-16,-1 18 16</inkml:trace>
  <inkml:trace contextRef="#ctx0" brushRef="#br0" timeOffset="133402.32">19936 16691 0,'35'-18'0,"-16"18"16,-73 18-16,125-36 0,-71 1 0,17 17 0,1 0 16,-53 17 15,18-17-31,-2 18 15,-33-1-15,33-17 16,2 0-16,0 17 0,-1-17 0,1 19 16,-2-19-16,19 17 0,0 18 31,19-16-31,-2-2 16,1 0-16,-1-17 15,-17 18-15,17 0 0,2 0 0,-19-1 31,0 0-31,0 1 0,-19-18 0,2 18 16,0 0-16,-18-18 0,16 17 16,2-17-16,-36 17 15,18-17-15,-18 0 16,18 0-16,-18 0 16</inkml:trace>
  <inkml:trace contextRef="#ctx0" brushRef="#br0" timeOffset="135192.85">27715 17149 0,'-17'88'0,"17"-70"0,0 18 0,-18-2 15,18 2-15,0-18 0,-18 16 0,18 2 16,0 18-16,-18-20 0,18 20 16,-17 16-1,17-52 1,0-1-16,-17-17 0,17 17 15</inkml:trace>
  <inkml:trace contextRef="#ctx0" brushRef="#br0" timeOffset="135425.89">27750 17273 0,'-35'18'15,"18"-18"-15,-1 17 16,-52 54 0,51-54-1,-16 19-15,-1-1 0,19 1 16,0-19-16,-1-17 15</inkml:trace>
  <inkml:trace contextRef="#ctx0" brushRef="#br0" timeOffset="135666.79">27627 17184 0,'17'19'16,"1"-2"-16,18 0 15,16 19 1,-16-18-16,-19-1 16,0-17-16,2 17 0,-2-17 15,18 19-15,-16-19 16</inkml:trace>
  <inkml:trace contextRef="#ctx0" brushRef="#br0" timeOffset="136683.16">29338 17132 0,'0'35'16,"0"-18"-1,0 2-15,-18-2 16,1 142-1,17-125-15,0 2 0,-19 35 16,19-36-16,0-18 16,-17 36-16,17-35 15,0 18-15,0-19 0,0 0 0,-17 2 16,17-2-16,0 1 16,0-1-16</inkml:trace>
  <inkml:trace contextRef="#ctx0" brushRef="#br0" timeOffset="137119.72">29408 17132 0,'0'-17'0,"-17"17"16,0 0-1,-2 17-15,2-17 16,17 17-16,-18-17 0,1 18 16,-2-1-16,2 2 0,-18-2 15,17 0-15,-52 37 16,52-37-16,0-17 15,1 17-15,0 2 0,-2-19 0,2 17 16,-1 1-16,1-18 0,17 17 16,-17-17-16,-2 17 15</inkml:trace>
  <inkml:trace contextRef="#ctx0" brushRef="#br0" timeOffset="137433.32">29303 17115 0,'123'17'16,"-87"0"0,-19 1-16,0-1 0,1-17 0,0 19 15,34 15 1,-33-16-16,-2 0 0,1 0 16,-1-1-16,0 0 15,2-17 1</inkml:trace>
  <inkml:trace contextRef="#ctx0" brushRef="#br0" timeOffset="147230.19">29991 11911 0,'35'-18'94,"-18"18"-79,0 0-15,2-18 0,-2 18 16,1 0 15,-53 18 0,16-18-31,2 0 0,0 18 16,-1-18-16,1 0 0,-19 17 16,-17 0-1,53 2-15,-18-2 16,18 1-1,0-1 1,18-17 0,-18 19-16,18-19 0,0 17 15,35 0 1,-36 1 0,-17-1-1,-17 2 1,-2-2-1,2 0-15,-18-17 16,17 18-16,0-18 0,1 0 16,0 18-16,-2-18 0,2 18 15</inkml:trace>
  <inkml:trace contextRef="#ctx0" brushRef="#br0" timeOffset="149451.04">29884 12633 0,'36'-34'0,"-1"34"16,-35-18-16,17 18 15,-51 0 32,16 0-47,0 18 0,-17-1 16,18-17 0,-2 17-16,19 2 15,19 16 1,-2-35-1,-17 17-15,17-17 0,1 17 16,0-17-16,0 19 0,-18-2 16,17-17-16,-17 18 15,17-18-15,-17 17 0,0 2 16,-17-19-16,17 17 16,-17 0-16,-1 1 15,0-18-15,18 18 0,-18-18 16,1 0-1</inkml:trace>
  <inkml:trace contextRef="#ctx0" brushRef="#br0" timeOffset="149615.69">30202 12721 0,'0'-17'0</inkml:trace>
  <inkml:trace contextRef="#ctx0" brushRef="#br0" timeOffset="149947.79">30467 12599 0,'-17'-18'0,"-2"18"0,-33 35 15,33-35 1,2 36-1,17-19 1,0 1-16,17-1 16,2 0-16,-2 2 15,-17-2 1,18-17-16,-18 18 0,0-1 16,0 2-1,-18-19-15,1 17 0,-2 0 16,2 1-16,0-18 15,-54 36-15,54-36 16</inkml:trace>
  <inkml:trace contextRef="#ctx0" brushRef="#br0" timeOffset="150715.6">30131 13216 0,'0'-17'16,"-17"51"-1,-1-16-15,18 18 0,-17-19 16,17 18-16,0 1 0,-19-19 0,19 36 15,0-18-15,0 1 16,19-1-16,-19-18 0,17 2 16,1-2-16,-1 0 15,2-17 1,-2 0-16,0-17 16,-34-19 15,-36 36-16,35 0-15,1 0 0,-19 19 16,1-2 0</inkml:trace>
  <inkml:trace contextRef="#ctx0" brushRef="#br0" timeOffset="151454.44">30079 14009 0,'0'0'16,"-19"18"0,2 18-1,17-19-15,0 19 0,0-19 16,-17 18-16,17-18 0,0 2 0,0 33 15,0-33-15,0-2 16,0 0-16,17 19 16,0-36-16,2 0 15,-2 0 1,-17-18 0,0 0-1,-17 1 1,-2 17-16,2 0 31</inkml:trace>
  <inkml:trace contextRef="#ctx0" brushRef="#br0" timeOffset="151921.43">30379 14097 0,'17'0'0,"-17"19"16,0 16-1,-17-1-15,-2-15 0,2 16 16,0 1-16,17-19 15,0 0-15,-18 1 0,18 0 32,18 0-32,-1-18 0,0 0 15,2 0 1,16 0-16,-18 0 16,2 0-16,-2 0 0,0-18 15,1 18-15,-1 0 16</inkml:trace>
  <inkml:trace contextRef="#ctx0" brushRef="#br0" timeOffset="152814.29">30255 14275 0,'-17'17'31</inkml:trace>
  <inkml:trace contextRef="#ctx0" brushRef="#br0" timeOffset="152999.92">30272 14751 0,'-17'17'0,"17"0"16</inkml:trace>
  <inkml:trace contextRef="#ctx0" brushRef="#br0" timeOffset="153156.46">30290 14927 0,'0'17'16,"0"2"0,0-2-1</inkml:trace>
  <inkml:trace contextRef="#ctx0" brushRef="#br0" timeOffset="153265.54">30308 15121 0,'0'35'16,"0"-18"-16</inkml:trace>
  <inkml:trace contextRef="#ctx0" brushRef="#br0" timeOffset="153406.43">30360 15297 0,'0'0'15</inkml:trace>
  <inkml:trace contextRef="#ctx0" brushRef="#br0" timeOffset="154370.06">30450 11611 0,'17'-18'16,"0"1"-16,1-2 0,-1 19 16,2-17-1,15 17-15,-16 17 16,0 2-16,0 16 15,-18-18-15,17 19 0,0 35 16,2-19-16,-19 1 0,35 52 16,-18 73-1,19-37-15,-19-72 16,1 73-16,-1-54 16,2-18-16,-2 1 0,0 70 15,1-53-15,-1-17 0,-17 0 0,19 17 16,-2-18-16,-17 1 0,35 246 15,-17-229 1,-18-17-16,0 17 0,0-17 16,0 17-16,18-18 0,-18 72 15,-18 16-15,18-87 0,0 0 16,0-1-16,-18-16 0,18 16 16,0 160-1,-18-178-15,18 18 0,0 1 16,0-54-16,0 19 15,0-18-15,0-1 0,0 0 16,-17 2-16,0-2 16,-2-17-16,2 0 15,-1-17-15,1 17 0</inkml:trace>
  <inkml:trace contextRef="#ctx0" brushRef="#br0" timeOffset="155867.51">31314 12457 0,'0'-17'0,"17"0"15,-17-19-15,0 18 0,17-18 16,-17 19-16,0-18 15,18 18-15,-18-19 0,0 1 16,0 17-16,0 0 16,0 1-16,-18 52 47,18-17-47,0 0 0,18-18 15,-18 17-15,18 0 16,0-17-1,35-17 1,-53 0-16,17-1 16,1-18-16,-1 19 0,0-54 15,-17 54-15,19-19 0,-19 19 0,0-1 16,17-35 0,-17 89-1,0-19-15,0 1 16,0-1-16,0 2 15,0 15-15,18-16 0,-18-1 0,0 36 16,17 1 0,2-20-16,-19-15 15,17-2-15,0-17 0</inkml:trace>
  <inkml:trace contextRef="#ctx0" brushRef="#br0" timeOffset="156149.38">31895 11981 0,'19'-17'15,"15"-2"1,-16 19-16,-1-17 16,-17 34-16</inkml:trace>
  <inkml:trace contextRef="#ctx0" brushRef="#br0" timeOffset="156304.88">31914 12140 0,'52'-17'16,"-35"17"-16,2-19 15</inkml:trace>
  <inkml:trace contextRef="#ctx0" brushRef="#br0" timeOffset="158871.76">32442 11840 0,'18'-17'0,"0"-1"15,-1 18-15,0 0 31,2-18-15,-55 36 15,1 0-15,17-1-16,0-17 16,18 17-16,-17-17 0,0 18 31,-1 0-16,36 0 1,-1-1 0,0-17-16,1 17 0,0 2 0,0-19 15,-1 17-15,0-17 0,2 18 16,-19-1-16,17-17 16,-17 19-16,0-2 0,0 0 15,0 1 1,-17-18-16,17 17 0,-19-17 15,19 19-15,-17-19 0,0 0 0,-1 17 16,0-17 0,0 0-1</inkml:trace>
  <inkml:trace contextRef="#ctx0" brushRef="#br0" timeOffset="159050.65">32742 12035 0,'0'-19'16</inkml:trace>
  <inkml:trace contextRef="#ctx0" brushRef="#br0" timeOffset="159608.56">33024 11840 0,'54'-35'15,"-37"35"1,0-18 0,-51 54-1,15-36-15,2 17 16,-1 0-1,1-17-15,17 18 16,-17-18-16,69 36 31,-35-19-31,2-17 0,-19 17 16,34 2-16,-16-19 16,-18 17-16,0 1 15,0-1 1,-18 2-16,1-2 15,-19 0-15,19-17 16,-1 18-16,1-18 16,0 17-16,-2-17 15,2 0-15</inkml:trace>
  <inkml:trace contextRef="#ctx0" brushRef="#br0" timeOffset="160786.59">33378 11716 0,'0'-17'0,"-19"53"47,19-19-47,0 0 0,0 37 16,0-20-16,0-16 15,0 18-15,0-2 0,0 2 0,0-18 16,0 18-16,0-19 0,0 35 16,19-16-16,-19-19 0,0 19 15,17-1 1,-17-18-16,0 2 0,0-2 15,0 1 1,-17-18 0,-2 0-1,2 0 1,-1-18-16,1 18 16,17-17-16,0-2 15,0 2 1,17 17-16,-17-17 0,18-1 15,52-71 17,-52 54-17,-1 18-15,-17 0 0,36-54 16,-19 35-16,-17 1 16,18 17-16,-18 0 0,0 1 15,0 0-15,0-19 16,0 72 15,0-19-31,0 18 16,0-17-1,0 0-15,0 35 0,0-1 16,18-33 0,-18-2-16,0 0 0,0 1 15,-18-18-15</inkml:trace>
  <inkml:trace contextRef="#ctx0" brushRef="#br0" timeOffset="160903.92">33466 12052 0,'88'-53'0,"-35"35"15</inkml:trace>
  <inkml:trace contextRef="#ctx0" brushRef="#br0" timeOffset="162311.32">31366 12264 0,'18'-89'0,"-18"71"15,0 1-15,-18 17 0,18-36 16,0 1 0,-18 18-1</inkml:trace>
  <inkml:trace contextRef="#ctx0" brushRef="#br0" timeOffset="164260.99">31455 12792 0,'-19'19'15,"19"15"-15,0-16 0,0 0 16,19 0-16,-19-1 0,0 0 16,0 1-16,0 35 15,0-36-15,17 2 16,-17-2-16,0 1 16</inkml:trace>
  <inkml:trace contextRef="#ctx0" brushRef="#br0" timeOffset="164916.78">31543 12775 0,'17'-18'0,"1"18"16,-1 18-16,-17 18 31,0-19-31,-17 36 16,-1-53-16,18 18 15,0-1-15,-17-17 0,17 17 0,0 1 16,17-18 0,1 18-1,-1-18-15,2 0 0,-2 0 16,0 18-16,1-18 15,0 0-15,-18 17 16,18 0-16,-18 2 16,-18-2-16,0-17 15,18 18-15,-18-18 0,1 17 16,0 0-16,-2-17 0,2 0 16,-1 0-16,1 19 15,-2-19-15</inkml:trace>
  <inkml:trace contextRef="#ctx0" brushRef="#br0" timeOffset="165227.6">31754 12933 0,'18'18'31,"-18"0"-16,0 0-15,18-1 0,-1 0 16,0-17 0,2 0-1,-2 0-15,1 0 0,-18-17 16,17 17-16,-17-17 0,19 17 16,-19-18-16,0 0 15,-19 18-15,19-18 0,-17 1 16,-1 0-1,1 17-15,-2-18 0,2 18 16,0 18 0,-1-18-16,0 17 15</inkml:trace>
  <inkml:trace contextRef="#ctx0" brushRef="#br0" timeOffset="165959.82">31983 12863 0,'0'36'47,"0"-19"-47,0 0 15,19-17 1,-2 0 0,0 0-16,1-17 15,0 17-15,-18-17 16,18 17-16,16-18 16,-34 0-1,19 18-15,-2 18 16,-17 0-1,0-1-15,0 0 16,18 1-16,-18 0 0,0 17 16,17 18-1,-17-35-15,-17-1 0,17 0 16,0 2-16,0-2 0,-35 18 0,16-16 16,2-19-1,0 0-15,-19-19 16,36 2-1,0-1 1,18 1-16,-18-2 0,35-15 16,-18 16-1,19-35-15,16 18 16,-33 17-16,16-34 0,-18 34 16,2 0-16,15-34 15,-16 52 1,-18-19-16,18 19 15,-18 19 17,18-19-32,-18 17 15,0 18-15,0-17 32,0 0-32,-18-18 15,18 17-15,-18-17 16,0 17-16,1-17 15,0 0 1,-2 18-16</inkml:trace>
  <inkml:trace contextRef="#ctx0" brushRef="#br0" timeOffset="169369.77">32548 12369 0,'35'-17'32,"-18"17"-32,2 0 15,16-19-15,-18 19 0,54 0 16,53-17-1,-90 0-15,2 17 16,-18 0-16,70 0 16,-52 0-1,-19 0-15</inkml:trace>
  <inkml:trace contextRef="#ctx0" brushRef="#br0" timeOffset="169595.47">32583 12528 0,'53'17'32,"-18"-17"-32,1-17 0,52 17 15,-53 0-15,35 0 16,-51-17-16,16 17 15,1 0-15,-2 0 16,-16 0-16,18 0 0,-19 0 16</inkml:trace>
  <inkml:trace contextRef="#ctx0" brushRef="#br0" timeOffset="174031.64">30943 16532 0,'35'-17'32,"-17"-2"-17,0 19 1,-54 19 31,-16-2-32,52 0-15,-19-17 0,2 18 16,-1-18-16,1 18 0,0-18 16,17 18-1,17-1 1,0-17 0,1 0-16,-1 17 0,2-17 0,-2 0 15,-17 19-15,17-19 0,1 0 16,0 0-16,0 17 0,-1-17 15,-17 18-15,17-18 0,-17 17 16,0 0 0,-17 2-16,17-2 15,-17-17-15,-1 18 0,0-1 16,-17-17-16,35 19 16,-17-19-1</inkml:trace>
  <inkml:trace contextRef="#ctx0" brushRef="#br0" timeOffset="174184.83">31226 16673 0,'0'-17'15</inkml:trace>
  <inkml:trace contextRef="#ctx0" brushRef="#br0" timeOffset="174916.13">31543 16444 0,'17'-17'16,"-17"-2"-16,18 19 15,-53 19 16,16-2-15,2-17-16,0 17 0,-1 1 31,1-1-31,17 2 16,17-2-16,1-17 16,35 35-1,-18-17 1,1 0-1,-19-18-15,-17 17 16,17-17-16,-17 17 0,-17 2 16,17-2-16,-17 1 15,-2-18-15,2 0 16,-1 17-16,-18 0 16,19-17-1,0-17 1</inkml:trace>
  <inkml:trace contextRef="#ctx0" brushRef="#br0" timeOffset="175220.62">31983 16215 0,'0'-18'0,"-17"70"47,17-16-47,0-18 16,0 16-16,0-15 15,0 33-15,0-16 16,0-19-16,0 1 16,0-1-16</inkml:trace>
  <inkml:trace contextRef="#ctx0" brushRef="#br0" timeOffset="175424.57">31895 16427 0,'19'-36'0,"-2"36"16,18-18-16,-18 18 15,2 0-15,-2-17 16,0 17-16</inkml:trace>
  <inkml:trace contextRef="#ctx0" brushRef="#br0" timeOffset="175666.66">31895 16691 0,'19'0'31,"-2"0"-31,18 0 16,-18 0 0,19-18-16,-19 18 15,19-17 1,-18 17-16</inkml:trace>
  <inkml:trace contextRef="#ctx0" brushRef="#br0" timeOffset="176752.87">32302 16320 0,'-19'88'16,"38"-52"-16,-2-19 15,0 1-15,1-18 16,-18 17 0,18-17-16,17 0 0,-18 0 15,1 0-15,-18-17 16,18 17-16,0-35 16,-18 18-16,17-2 15,-34-33 1,-1 33-1,0 2-15,18 0 16,-18 17-16,1 0 16,0 0-1,-1 0 1</inkml:trace>
  <inkml:trace contextRef="#ctx0" brushRef="#br0" timeOffset="176915.66">32619 16320 0,'0'0'16</inkml:trace>
  <inkml:trace contextRef="#ctx0" brushRef="#br0" timeOffset="177492.18">32830 16179 0,'36'-18'0,"-54"18"47,-18 18-32,19 0-15,17 0 16,-17-18-16,-1 17 16,36 0-1,-18 2-15,0-2 16,17-17-16,18 35 16,-35-18-1,18-17-15,-18 19 16,0-2-16,0 1 15,0-1-15,-18-17 16,18 19-16,-18-19 0,1 17 31,0 0-31</inkml:trace>
  <inkml:trace contextRef="#ctx0" brushRef="#br0" timeOffset="177925.35">33059 16091 0,'0'17'16,"0"2"-1,0-2-15,0 107 32,0-72-32,19-35 15,-19 19-15,0 18 16,0-2-16,0-35 16,0 2-16,-19 15 31,-16-34-16,35-17 1,-17 17-16,17-17 16,0-2-16,0 2 15,17-18 1,1 35 0,-18-17-16,17-2 15,2 19-15,-2-17 16</inkml:trace>
  <inkml:trace contextRef="#ctx0" brushRef="#br0" timeOffset="178076.53">33183 16356 0,'0'0'32,"17"17"-17,-17 1 1,18-1-1,-36-17 1</inkml:trace>
  <inkml:trace contextRef="#ctx0" brushRef="#br0" timeOffset="178221.53">33236 16197 0</inkml:trace>
  <inkml:trace contextRef="#ctx0" brushRef="#br0" timeOffset="178484.32">33395 15932 0,'0'36'15,"0"16"1,-17-33 0,17-2-16,0 18 15,-19 18-15,19-36 16,0 1-16,0 0 15,0 17 1,0-18-16,0 2 16,19-2-1</inkml:trace>
  <inkml:trace contextRef="#ctx0" brushRef="#br0" timeOffset="179375.66">33042 16232 0,'0'36'0,"0"-19"16,0 1-16,0-1 0,-18 19 0,18-19 15,0 1-15,0-1 0,0 36 16,0-35 0,0-1-16,0 2 0,18-2 15</inkml:trace>
  <inkml:trace contextRef="#ctx0" brushRef="#br0" timeOffset="179560.77">33042 15932 0,'0'0'0</inkml:trace>
  <inkml:trace contextRef="#ctx0" brushRef="#br0" timeOffset="179980.96">33200 16215 0,'0'17'0,"-17"19"16,17-19-16,0 1 16,0-1-16,0 19 0,0-1 15,0-18-15,0 2 16,0-2-16,0 0 15,0 1 1,17-36 0,1 1-16,0 0 15,0 17-15,-18-19 0,17 2 16,0-1 0,2 18-16,-2-17 15,1 34 1,-18 1-1,17-1 1,2 2 0</inkml:trace>
  <inkml:trace contextRef="#ctx0" brushRef="#br0" timeOffset="180511.32">33447 16003 0,'-35'36'31,"18"-36"-31,17 17 0,0 0 16,-17 1-16,17-1 15,0 2-15,0-2 0,-19 54 16,19-54-16,0 0 16,0 2-16,19-2 15,-19 1-15,0-1 0,17-17 16,0 17 0,1-34-16,-1 17 15,2-17-15,-2-18 16,0 16-16,-17 2 0,18 0 15,-18-1-15,18 0 0,0-34 32,-1 33-32,-17 2 15,-17 53 32,17-19-47,0 18 16,0-17-1,0 0-15,0-1 0,-18-17 0,18 17 16,18 19-16,-18-18 16,17-1-1,0-17 1,2 0-16,-2 0 16</inkml:trace>
  <inkml:trace contextRef="#ctx0" brushRef="#br0" timeOffset="182225.02">31136 17608 0,'19'-17'0,"-2"-2"15,1 19 1,-1-17-1,2 17-15,-2-18 16,-53 36 15,19-18-31,-1 0 16,18 17-16,-17-17 0,-2 19 0,-15-2 16,34 0 15,-18 1-31,36 0 15,-1 0-15,0-18 0,2 17 16,-2 0-16,1-17 16,18 19-16,-19-2 15,0 1-15,-17-1 16,0 0-16,0 2 16,-34 16-1,15-35-15,19 17 16,-52 2-1,33-19-15,19 17 0,-17-17 16,0 17 0</inkml:trace>
  <inkml:trace contextRef="#ctx0" brushRef="#br0" timeOffset="182489.55">31136 18013 0,'19'0'15,"-2"0"-15,37-17 16,-37 17-1,36 0-15,-35-17 16,16 17 0,-16 17-16</inkml:trace>
  <inkml:trace contextRef="#ctx0" brushRef="#br0" timeOffset="182685.18">31155 18189 0,'35'-17'15,"18"0"1,-18-1-16,1 18 16,16-17-1,-34 17-15,0 0 0,35 0 16,-36 0-16</inkml:trace>
  <inkml:trace contextRef="#ctx0" brushRef="#br0" timeOffset="183711.79">32919 17325 0,'-19'0'0,"2"19"0,0-19 16,-1 17-16,-18 35 16,19-16-16,0-18 0,17-1 15,-18 19-15,18-19 16,0 1-16,0 35 0,0-36 15,0 1-15,0 0 0,0 0 0,18-18 16,-18 17-16,34 0 16,-16-17-16,0 0 0,0 0 15,-1 0 1,0-17-16,-17 0 16,-17-1-1,0 0 1,-1 18-16,0-18 0,0 18 15,1 0-15,0 18 0,-1-18 16,-18 18-16,19-18 0,0 0 16</inkml:trace>
  <inkml:trace contextRef="#ctx0" brushRef="#br0" timeOffset="184058.62">32583 17396 0,'-17'17'32,"17"2"-32,-18 52 15,18-37-15,18 54 16,-18-52-16,0-1 16,34 89-1,2-89 1,-18-35-16,-18 17 0,17-17 0,2 0 15,-2 0-15</inkml:trace>
  <inkml:trace contextRef="#ctx0" brushRef="#br0" timeOffset="184296.54">33007 17167 0,'123'141'16,"-105"-105"-16,-18 52 16,0-17-16,-18-54 0,0 35 15,1 37-15,-54-1 16</inkml:trace>
  <inkml:trace contextRef="#ctx0" brushRef="#br0" timeOffset="184881.34">30767 17537 0,'-36'35'15,"72"-70"-15,-72 89 0,36-20 0,0 2 16,0-1-16,0 18 0,17 70 15,-17-70-15,0 18 0,0-18 0,19-1 16,-19 2-16,0-1 0,17-1 16,-17-16-16,18-1 0,-18 1 0,17-19 15,-17 18-15,19-17 0,-2 17 16,-17-18 0</inkml:trace>
  <inkml:trace contextRef="#ctx0" brushRef="#br0" timeOffset="185105.93">31278 17555 0,'53'17'0,"-106"-34"0,141 53 16,-70-19-16,0 0 0,-1 19 15,0-1-15,2 1 0,-2 16 0,1-16 16,-1 16-16,-17 125 15,0-142-15,0 1 16,0-1-16,0-1 0,0 2 16,-17-1-16,17-16 0,0-2 15</inkml:trace>
  <inkml:trace contextRef="#ctx0" brushRef="#br0" timeOffset="186608.19">32671 16744 0,'53'-19'31,"-35"19"-15,0 0-16,17-17 0,0 17 15,54-35-15,122-18 16,-158 53-16,-18-17 15,-17 17-15,17-18 0,-18 18 16,19 0-16,-1-18 16</inkml:trace>
  <inkml:trace contextRef="#ctx0" brushRef="#br0" timeOffset="186880.93">32812 16903 0,'71'-18'16,"-142"36"-16,159-36 0,-69 0 0,-2 18 0,1 0 15,-1-18-15,19 18 0,16-17 16,-33 0-16,-2 17 15,36-19-15,-35 19 16,-1 0 0,0-17-16,1 17 15,0 0-15</inkml:trace>
  <inkml:trace contextRef="#ctx0" brushRef="#br0" timeOffset="189571">31031 17061 0,'36'0'16,"-19"0"-1,35 0 1,-33 0 0,33 0-1,-33 0-15,-2 0 16,18 0-16,-17 0 0,0 0 15,16 0-15,-16 0 0,0-17 16,0 17-16,-1 0 0,0 0 0,2-19 16,-2 19-16,54-34 15,-54 34-15,-17-18 16,18 18-16,-1-18 0,2 18 0,-2-18 16,0 1-16,1 17 15,-18-17-15,36-1 16,-19 0-16,0 0 0,1 18 15,0-17-15,0 17 16,-18-17-16,34-2 16,-15 2-16,-2 17 15,-17-18-15,18 18 0,18-36 16,-36 19 0,0 0-16,17 17 15,-17-18-15,0 1 0,0-2 16,0 2-16,17 17 0,-17-17 15,0-1-15,0 0 0,0 0 16,0 1-16,0 0 16,0-2-1,0 2-15,-17-1 0,17 1 16,0 0-16,-17 17 0,17-19 16,0 2-16,-19-1 0,2 1 15,17-2-15,-18 2 16,1 0-16,-2-1 15,2 18-15,17-17 16,-17-2-16,-1 19 16,18-17-16,-18 17 0,0-17 15,1 17-15,0-18 16,-19 0 0,18 18-16,1 0 15,0-18-15,-2 18 0,2 0 0,-1 0 16,1-17-16,-19 17 15,19 0-15,-1 0 16,1 0-16,-2 0 16,2 0-16,0 0 0,-19 0 15,18 0 1,1 0-16,0 0 0,17 17 16,-18-17-16,-18 0 15,2 18 1,15-18-16,19 18 15,-17-18-15,-1 0 0,1 18 0,-19-18 16,19 17 0,-1 0-16,1-17 15,-2 19-15,2-19 16,0 17-16,-1-17 16,0 18-16,0-1 15,1-17-15,17 17 16,-17-17-16,-19 36 15,18-18-15,1-18 16,17 17-16,-17-17 16,17 19-16,-19 15 15,2-34-15,17 18 0,-18-1 16,18 2-16,-17-19 16,17 17-16,-19 0 0,2 37 15,0-37-15,17 0 16,-18 2-16,18 16 0,-17-1 15,17-15-15,0-2 0,0 18 0,0 36 16,0-53 0,0 0-16,0 16 0,0 2 15,17-18-15,-17-1 0,0 0 16,0 2-16,35 33 16,-35-33-16,17-19 15,2 0-15,-19 17 0,17-17 0,1-17 16,18 17-16,-19-19 0,18 19 15,53-35-15</inkml:trace>
  <inkml:trace contextRef="#ctx0" brushRef="#br0" timeOffset="190171.25">32795 16691 0,'0'34'0</inkml:trace>
  <inkml:trace contextRef="#ctx0" brushRef="#br0" timeOffset="190645.15">32636 16003 0,'0'-18'0</inkml:trace>
  <inkml:trace contextRef="#ctx0" brushRef="#br0" timeOffset="191119.76">32724 16691 0,'0'-35'78,"0"16"-47</inkml:trace>
  <inkml:trace contextRef="#ctx0" brushRef="#br0" timeOffset="195368.53">12616 8153 0,'176'-17'15,"-122"17"-15,34-17 0,282-19 16,-264 18-16,0 1 15,-18-2-15,18 19 0,-18-17 0,-35 0 16,140-1 0,-139 1-16,-1 17 0,-1 0 0,-16-19 15,-1 19-15,1 0 0,-2-17 16</inkml:trace>
  <inkml:trace contextRef="#ctx0" brushRef="#br0" timeOffset="196037.39">16003 8012 0,'-17'0'15,"69"-17"1,18 17-1,1-18-15,0 18 0,34 0 16,-16 0-16,17 0 0,-1 0 0,2 0 16,-2-17-16,266 34 15,-301-17-15,1 0 16,0 18-16,-1-18 0,-35 0 0,18 17 16,-18-17-16,-18 0 0,19 0 0,-1 0 15,-16 17 1</inkml:trace>
  <inkml:trace contextRef="#ctx0" brushRef="#br0" timeOffset="196964.17">19883 8083 0,'107'0'31,"-37"0"-31,265 0 0,-194 0 16,1-18-16,34 18 0,0 0 15,0 0-15,1-17 0,-36 17 16,35 0-16,318-19 15,-212 19-15,-140 0 0,-20 0 16,20-17-16,-18 17 0,-2 0 16,-15 0-16</inkml:trace>
  <inkml:trace contextRef="#ctx0" brushRef="#br0" timeOffset="202321.13">8964 14027 0,'-34'18'0,"34"0"0,-18-1 15,18 19-15,-53 33 16,53-33-16,-17-1 16,-1 1-16,-52 52 15,70-71-15,-19 1 0,2 0 0,-18 17 16,18-35 0,17 17-16,-19-17 0,2 0 15,-1-17-15,1-36 16,17 35-16,0-16 15,0 16-15,0 0 0,0-17 0,0 18 16,17-2-16,-17 2 0,18-1 0,-18 1 16,17-2-16,19 19 15,-19 0-15,1 0 0,-1 19 16,2-19-16,15 17 0,-16 1 16,18-1-16,-2 2 0,2-2 15,-1 0-15,-18 1 0,19 0 0,-18-18 16,18 0-16,-19 18 0,18-18 0,-18 0 15,2 0-15,-2 0 0</inkml:trace>
  <inkml:trace contextRef="#ctx0" brushRef="#br0" timeOffset="203011.7">8347 14009 0,'0'54'16,"0"-37"-16,0 0 0,0 19 0,19-1 15,-19 18-15,0 1 0,17-2 16,-17 1-16,17 0 0,-17-18 0,18 18 16,18 106-1,-36-142-15,17 1 16,-17 0-16,0 0 0</inkml:trace>
  <inkml:trace contextRef="#ctx0" brushRef="#br0" timeOffset="203457.99">8030 14133 0,'-18'-36'0,"18"19"15,0 0-15,0-1 0,0 0 0,71-52 32,-36 52-32,18-17 0,52-1 15,-51 1-15,-1 18 0,18-2 0,-1 2 16,-18 0-16,2-1 0,16 1 15,89-19 1,-106 36-16,-18-17 0,-18 17 0,19 0 16,-18-18-16,-1 18 0,2 0 15,-2 0-15,35 35 16,-33-18-16,-2 2 16,0-2-16,-17 1 0,18 16 15,0-15-15,53 104 16,-54-87-16,18 16 0,-18-16 15,19-2-15,-1 54 0,-16-52 16,-2-18-16,0 18 0,18-2 16,-35-16-16,0 0 15,0 0-15,19-1 0,-38 0 0,19 1 0,-17 0 16,-1 0-16,1-1 0,-178 90 31,125-90-31,-1 18 0,-17 1 0,-105 34 16,86-35-16,-16 0 0,17 1 15,-88 34-15,0-16 16,106-37-16,0 0 0</inkml:trace>
  <inkml:trace contextRef="#ctx0" brushRef="#br0" timeOffset="207837.56">3408 10940 0,'-70'36'0,"52"-36"16,72-36 15,139-52-15,-105 53-16,36-18 0,528-230 31,-511 231-31,1-1 0,-18 18 16,17-18-16,-53 17 0,17 1 15,2-1-15,-19 19 0,71-35 16,-18-1-16,-106 35 0,-1 18 15,20-18-15,-37 18 16,2-18-16,-2 18 16</inkml:trace>
  <inkml:trace contextRef="#ctx0" brushRef="#br0" timeOffset="208823.02">4167 12157 0,'-17'0'0,"34"-17"16,19-19-1,16 1-15,55-18 0,-55 18 16,18-1-16,18-16 0,0 16 16,2 2-16,32-20 0,-15 1 0,281-87 15,-248 87 1,-16 17-16,17-16 0,-17-2 0,-36 20 15,18-2-15,-18 1 0,300-106 32,-352 141-32,-19-18 0,0 18 15,1-18-15,0 18 0,0 0 16,-1-18-16,0 18 16,2 0 15,-19 36-16,17-36-15</inkml:trace>
  <inkml:trace contextRef="#ctx0" brushRef="#br0" timeOffset="209781.93">8171 13092 0,'88'-35'31,"-52"18"-31,157-72 16,-122 37-16,17-2 0,107-51 16,-90 52-16,19-1 0,-19-16 15,2 35-15,-19-1 0,0-16 16,0 16-16,0 1 0,0-1 0,53-16 16,-17 16-16,-89 19 15,1 0-15,-1-1 0,-18 18 16,2 0-16,-2-18 0,0 18 0,1 0 15,-1-18 1,2 36 15,-38 0 1,19 0-17</inkml:trace>
  <inkml:trace contextRef="#ctx0" brushRef="#br0" timeOffset="214290.77">4660 15297 0,'36'0'62,"-18"0"-62,-18 18 0,17-18 0,36 0 16,-35 17-1,0-17-15,0 0 0,52 0 16,-52-17-16,-1 17 16,36-18-16,-18 18 15,1-17-15,-1-19 16,-35 19-16,17 17 0,-17-18 16,19 1-16,-19-36 15,0 35-15,0-18 16,0 19-16,-19 0 0,19-37 0,-17 37 15,17-19-15,0 19 0,-18-37 16,1 20 0,17 16-16,-17 0 0,17 0 0,0 1 15,0 0-15,-19 17 0,19-18 0,0-18 16</inkml:trace>
  <inkml:trace contextRef="#ctx0" brushRef="#br0" timeOffset="-214598.47">4802 15139 0,'-18'-18'0,"1"18"16,0 18-16,-2-18 0,19 17 0,-17-17 16,17 17-16,-18-17 0,1 19 15,17-2-15,-19 1 16,2-1 0,17 0-16,0 2 15,17-2 1,-17 1-16,0-1 0,19 2 15,-19-2-15,17 0 0,1 1 16,-1 0-16,2 17 16,-2-18-16,0 1 15,1-18 1,18 0 0,-36-18-16,17 1 0</inkml:trace>
  <inkml:trace contextRef="#ctx0" brushRef="#br0" timeOffset="-213946.97">4908 14892 0,'0'-36'15,"0"19"1,0-1-16,18-18 0,-18 19 15,0 0-15,17-1 0,-17 0 16,17 0-16,-17 1 0,54-19 16,-37 36-1,2 0-15,-2 0 16,0 0-16,1 0 0,-1 0 16,19 19-16,-19-19 15,1 0-15,0 17 0,0-17 0,16 17 16</inkml:trace>
  <inkml:trace contextRef="#ctx0" brushRef="#br0" timeOffset="-201970.98">10499 10200 0,'-17'17'16,"17"18"-1,0-16-15,0 33 16,0-16-16,0 16 16,-35 37-16,16 16 15,19-17-15,0 36 16,0 211-1,0-159-15,0 1 16,0 175 0,0 19-1,0-18 1,0-194 0,19 17-16,16 124 15,18-124 1,-36-35-16,1-17 15,-18-36-15,0 124 32,0-177-32,0 36 15,0-54 1,0 19 0,0-1-16,0-1 0,-18 2 15,18-1 1,0-16-16,0-2 15,0 0 1,-17-17 0,17 36-1,0-18-15,-17-18 16,17 70 0,0-52-1,0-1-15,-19 0 16,19 2 15,0 16-15,0 1-16,0-19 15,0 18 1,0 18 0,0-36-16,0 37 15,0-20-15,0 2 16,0 16-16,0 2 15,0-1 1,-17-36 0,17 37-1,0-37 1,-18 0-16,18 1 16,-17 0-1,-2 34 1,19-16-16,0-18 15,0-1 1,-17-17 31</inkml:trace>
</inkml:ink>
</file>

<file path=ppt/ink/ink1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24:32.467"/>
    </inkml:context>
    <inkml:brush xml:id="br0">
      <inkml:brushProperty name="width" value="0.05292" units="cm"/>
      <inkml:brushProperty name="height" value="0.05292" units="cm"/>
      <inkml:brushProperty name="color" value="#0070C0"/>
    </inkml:brush>
  </inkml:definitions>
  <inkml:trace contextRef="#ctx0" brushRef="#br0">6474 1618 0,'-18'0'15,"70"0"32,-16 0-47,-18 0 0,16 0 16,2-17-16,18 17 0,68-17 16,-51-2-16,17 2 15,107-1-15,15-18 16,-103 19-16,-2 0 0,107-18 15,-124 16-15,19 2 0,69-18 16,-17 17-16,-37 0 16,-68 18-16,-1-17 0,-18 17 15,1 0-15,-19 0 0,18-17 16,-17 17-16,0 0 0,-1 0 16,0 0 15,2 0-31</inkml:trace>
  <inkml:trace contextRef="#ctx0" brushRef="#br0" timeOffset="660.8">12100 1565 0,'142'-17'16,"-54"17"-1,88-18-15,-70 18 0,17 0 16,106-17-16,18-2 16,-123 19-16,0 0 0,299-17 15,-265 17 1,-87 0-16,-18 0 0,-18 0 15,1 0-15,-19 0 0,18 17 16,-16-17-16</inkml:trace>
  <inkml:trace contextRef="#ctx0" brushRef="#br0" timeOffset="11649.38">20567 2941 0,'0'-35'15,"0"18"1,-17 17-16,17-19 15,-19 19 1,19 19 0,-17-2-16,17 1 15,-18 16 1,18 20-16,0-18 0,-17 34 16,17 36-16,0-1 15,0-52-15,0 1 0,0-20 16,0 2-16,0-1 0,0 70 15,0-51-15,0-37 16,0 19-16,0-19 16,0 1-16,0 18 0,0-19 15,0 0-15,-17-17 0,17 18 16,0 0 0,0 0-1,0-1 1,0 0 15,17-17-15,18 0 15,-18 0-15,2 0-16,-2 0 0,0 0 15,1-17-15,0 17 0,53 0 16,-36-17-16,-1 17 15,2 0-15,-1-18 0,18 18 16,123-36-16,-52 36 16,-53-17-16,0 17 15,-19 0-15,18-17 0,54 17 16,71-36-16,-126 36 16,73 0-16,-72-18 15,1 18-15,0 0 0,53-17 16,-90 17-16,72 0 0,-70 0 15,34 0-15,-18-17 16,-16 17-16,-1 0 0,142 0 16,-125 0-16,-16 0 15,-1 0-15,36 0 0,-1 0 16,-34 0-16,-1 0 0,1 0 16,-19 0-16,18 0 0,1 0 15,35 0-15,17 0 16,-54 0-16,-16 0 15,18 0-15,-2 0 0,-15 0 16,50 0-16,-15 0 16,16-19-16,-16 19 15,-37 0-15,0 0 0,107 0 32,-106 0-32,-1 0 0,2 0 15,15 0-15,-16 0 0,-1 0 16,19 0-16,-1 0 15,-17 0-15,0 0 0,-1 0 0,18 0 16,54 0 0,-54 0-1,1 0-15,16 0 16,1 0 0,-18 0-16,-17 0 0,17 0 0,-18 0 15,2 0-15,16 0 0,35 19 16,-16-19-1,-20 0-15,2 0 16,-18 0-16,-1 0 0,36 0 16,-1 0-16,-33 0 0,16 0 15,1 0-15,16 0 16,-16 0-16,-19 0 16,54 0-16,-1 0 15,-18 0-15,19-19 0,-35 19 16,-1 0-16,35 0 15,54 0 1,-53 0-16,-36 0 16,-18 0-16,54 0 15,-35 0-15,-2 0 0,2 0 16,35 19-16,-36-19 0,-1 0 16,37 0-16,88 0 15,-70 0 1,-54 17-16,1-17 15,33 0-15,2 0 16,-1 17-16,-34-17 0,-1 0 16,1 0-16,16 0 0,125 18 31,-106-18-31,-36 0 16,-1 0-16,2 0 0,-1 18 0,1-18 15,-1 0-15,18 0 16,18 0-16,-54 0 0,19 0 15,104 18 1,-121-18-16,-2 0 16,0 0-16,1 0 0,18 0 0,-19 17 15,18-17-15,1 0 16,-19 0-16,36 0 16,-35 17-16,-1-17 15,19 0-15,-19 0 0,1 0 16,18 0-16,-19 18 0,18-18 15,1 0-15,-19 0 16,0 0-16,37 0 0,-37 0 16,19 0-16,-19 18 0,71-18 15,-52 0 1,-1 0-16,0 0 16,18 18-16,0-18 15,-35 0-15,16 0 0,20 0 16,-18 0-16,16 17 15,72-17 1,-90 0-16,37 0 16,-52 0-16,15 0 0,72 0 15,-53 17-15,-18-17 16,-17 0-16,17 0 0,1 0 16,-19 0-16,125 19 15,-108-19 1,-16 0-16,0 0 0,70 0 15,-70 0 1,16 0-16,20 0 0,-37 0 0,36 0 16,71 17 15,-106-17-31,16 0 0,-15 0 0,-2 0 16,37 0-16,15 0 15,-16 0 1,-35 0-16,0 0 15,0 0-15,70 0 16,-71 0-16,19 0 16,-19 0-16,18 0 15,-16 0-15,15 0 16,-16 0-16,-1-17 16,19 17-16,17 0 15,-35 0 1,-1-19-16,0 19 0,19-17 15,-18 17 1,-1-17 0,36-1-16,-35 18 15,-1-18 1,2 18-16,-2-18 16,0 18-16,-17-17 15,18 17-15,-1 0 0,19-35 31,-19-1-31,1 36 0,-18-17 16,18 0-16,0-2 0,-1-16 16,0 18-16,2-19 15,-2 1-15,1-1 16,-1 2-16,-17 16 0,17-18 16,19-52-1,-36 35 1,18 1-16,-18 33 0,0 2 15,17-18-15,-17-1 16,0 2-16,0 16 16,0 0-16,0 0 15,0 1-15,0 0 16,0-2-16,0 2 16,0-1-1,-17 1 1,-1-2-1,1 19-15,-2 0 16,-15-17 0,16 17-16,-18-17 0,2 17 15,-20 0-15,1-18 16,36 18-16,-1 0 16,-35 0-16,-52-17 15,70 17 1,16 0-16,-15 0 0,-2-19 15,18 19-15,-70 0 0,18 0 16,16-17-16,-68 17 0,68 0 16,20 0-16,-214-17 15,196 17 1,-19 0-16,18 0 16,-35-18-16,34 18 15,-16 0-15,-70-18 0,69 18 16,-70-18-16,70 18 15,-194-17 1,177 17-16,0-17 16,53 17-16,-53 0 15,-1-18-15,1 18 16,36 0-16,16 0 0,-18 0 16,-15 0-16,-38 0 0,-15-18 15,86 18-15,-52 0 16,34 0-16,-16 0 15,-1 0-15,0 0 16,37 0-16,-1 0 0,-1 0 16,19 0-16,-54 0 0,-34 18 15,69-18 1,-52 0-16,34 0 0,-16 0 16,-53 0-16,-53 0 15,123 0-15,-1 0 16,20 0-16,-20 0 0,20 0 15,-196 18 1,124-18 0,52 0-16,-15 0 0,-196 17 15,142-17 1,52 0-16,-70 0 16,88 0-16,-141 17 15,0-17-15,123 0 16,0 0-16,19 0 0,-89 0 15,0 0 1,87 18-16,-158-18 0,72 0 16,16 18-1,-105-18 1,53 18 0,105-18-1,1 0-15,16 0 16,2 0-1,-125 17 1,125-17-16,16 0 0,-88 17 16,89-17-16,-18 0 15,-18 0 1,19 19-16,16-19 0,2 0 0,-37 0 16,-141 17-1,89-17 1,87 0-16,2 0 15,-2 0-15,-35 0 16,0-17-16,54 17 16,0 0-16,-19 0 0,1-19 15,-1 19 1,19 0-16,-1 0 16,-35 0-16,36 0 15,-54 0 1,36 0-16,-18 0 15,-18 0 1,54 0-16,-19 0 16,19 0-16,-35 0 15,16 0-15,18 0 16,1 0-16,-2 0 0,2 0 16,-71 19-1,71-19-15,-1 0 16,0 0-16,0 0 0,1 0 15,-19 0-15,1 0 0,-1 0 16,19 0-16,0 0 0,-1 17 16,-35-17-1,36 0 1,-1 0 0,0 0-1,0 0 1,-16 0-1,15 0 1,2 0 0,-1 0-16,1 0 15,0 0-15,-2 0 16,2 0 0,-37 0-1,20 0 1,16 0-16,-18 0 15,19 0-15,-18 0 16,17 0-16,0 0 16,-16 18-16,-2-18 15,18 0 1,1 0-16,0 0 16,-2 0-1,2 0 1,-1 0 15,1 0-15,-2-18-16,2 18 31,0 0-15,-1-17 15,53 17 0</inkml:trace>
  <inkml:trace contextRef="#ctx0" brushRef="#br0" timeOffset="19118.02">28134 737 0,'0'-19'0</inkml:trace>
  <inkml:trace contextRef="#ctx0" brushRef="#br0" timeOffset="19545.5">28204 296 0,'18'34'16,"-18"2"-1,0 123 1,0-54-16,-18 2 16,18-19-16,0-53 15,0 18 1,-17 0-16,17-35 0,0-1 15,0 0-15,0 19 0,0-18 16,0-1-16</inkml:trace>
  <inkml:trace contextRef="#ctx0" brushRef="#br0" timeOffset="20168.14">28240 366 0,'0'-17'15,"18"17"-15,-1-19 16,0 19-16,37-17 0,-1-18 16,-1 35-16,-16-18 0,-1 0 15,53 1-15,70-36 16,-122 35 0,-1 18-16,18-17 0,-35 0 15,18 17-15,-2-19 16,-16 19-1,52 107 17,-70-90-32,19 18 0,-19 1 15,17-2-15,1 56 16,-1-2-16,19 17 16,-36-70-16,35 71 0,-35-52 15,70 175 1,-52-194-1,0 18-15,-18-18 0,18 35 16,-18-52 0,0-1-16,0 2 0,0-2 15,-18 0-15,0-17 16,-70 54 0,36-37-16,-2-17 15,-16 17-15,52-17 16,-52 19-16,16-19 15,20 0-15,-2 0 0,1 0 16,-1-19-16,-69 2 16,69 17-16,-34-17 15</inkml:trace>
  <inkml:trace contextRef="#ctx0" brushRef="#br0" timeOffset="20873.77">28558 508 0,'-54'0'31,"37"17"-15,0-17-16,-19 17 16,18-17-16,18 18 15,-17-18-15,17 18 16,17 17-16,-17-18 15,18-17-15,-18 18 16,17 0-16,2 0 16,-19-1-1,0 0 1,-19 2-16,2-19 16,-1 17-16,1-17 0,-2 18 15,2-18-15,0 0 16,-18 0-1</inkml:trace>
  <inkml:trace contextRef="#ctx0" brushRef="#br0" timeOffset="21335.73">28716 560 0,'18'-18'0,"-36"36"16,53-53-16,-18 35 16,-17-17-16,19 17 15,-19-19 1,0 55 15,0-19-31,0 19 16,0-18-1,0-1-15,0 0 16,0 1-16,0 0 0,0 0 16,0-1-1,0 0-15,17 2 32,-17-2-32</inkml:trace>
  <inkml:trace contextRef="#ctx0" brushRef="#br0" timeOffset="21865.69">28663 560 0,'36'-18'0,"-19"18"0,1 0 16,-18-17-16,17 17 0,19 0 15,-19-17-15,1 17 16,18 0-16</inkml:trace>
  <inkml:trace contextRef="#ctx0" brushRef="#br0" timeOffset="22884.19">29951 666 0,'17'0'15,"-70"18"17,36-18-32,-1 17 15,1-17-15,-2 0 0,2 17 0,-18-17 16,-1 19-16,2-2 0,16-17 16,0 18-16,0-18 0,1 0 15,-36 17-15,1 2 16,33-19-1,2 0-15</inkml:trace>
  <inkml:trace contextRef="#ctx0" brushRef="#br0" timeOffset="23196.18">29580 666 0,'-34'0'0,"15"18"15,2-18-15,-1 17 16,-18 19-16,19-1 16,17-18-16,0 2 15,0-2-15,0 0 16,17 1-16,2-1 15,-19 2-15,35-2 0,-18-17 0,2 17 16,15 1-16,54 0 31,-70-18-31,0 0 16,0 0-16</inkml:trace>
  <inkml:trace contextRef="#ctx0" brushRef="#br0" timeOffset="25773.46">28610 1372 0,'-18'-18'32,"-16"18"-17,16 18 1,0-18-16,-17 0 15,18 0-15,-2 0 0,2 17 0,-1-17 16,-18 0-16,19 0 16,0 0-16,-1 0 0,1 0 15,-2 0-15,-51 0 32,52 0-17,1 0 1,17-17-16,-17 17 15,17-18 1,-19 0-16,19 0 16,0 1-16,0 0 15,19-19-15,-19 1 16,0 18-16,0-19 0,0 18 16,0 1-16,0-19 0,0 19 0,0-18 15,0 16-15,0 2 0,17-18 16,-17-1-1,0 19-15,0 0 0,0-2 16</inkml:trace>
  <inkml:trace contextRef="#ctx0" brushRef="#br0" timeOffset="31159.95">28892 3241 0,'0'53'16,"18"1"-16,-18-37 0,0 0 15,0 18-15,0-16 0,18 33 16,-18-16-16,0-19 0,0 0 15,18 54-15,-18-54 16,0 2 0</inkml:trace>
  <inkml:trace contextRef="#ctx0" brushRef="#br0" timeOffset="32060.82">28910 2994 0,'36'-17'0,"-2"17"15,-16-19-15,18 19 0,-2-17 16,20 17-16,-1-17 0,18 17 16,-19-18-16,18 18 0,160-36 15,-160 36-15,18-17 16,71 0-16,-88 17 15,-1-18-15,-16 18 0,16 0 0,53-18 16,-87 18 0,-1-18-16,1 18 0,-2 0 0,2 0 15,-18 0-15,16 0 0,2 0 0,-18 0 16,52 0-16,-52 0 16,-1 0-16,19 0 0,-19 0 15,1 0-15,0 0 0,0 18 16,16-18-16,2 18 15,-18-18-15,-1 18 0,0-18 16,2 17-16,-2 0 0,1-17 0,-1 19 16,2-19-16,33 35 15,-35-18-15,2-17 0,-2 17 0,0 19 16,1-1-16,0-16 0,0 15 16,-18-16-16,17 18 0,-17-2 15,17 20-15,-17-20 16,0 2-16,19-1 0,-19 1 0,17-19 15,-17 18-15,0 1 0,18-1 0,-18 18 16,17 0 0,-17-18-16,0-18 0,0 19 15,0-18-15,0-1 0,0 19 0,0-1 16,0-17-16,0 0 0,0-1 16,0 0-16,0 1 0,0 0 15,0 0-15,-17-18 0,17 17 0,0 0 16,-18 2-16,1-19 15,17 17-15,-19-17 0,2 18 16,0-18-16,-1 0 0,0 0 16,0 17-16,-52-17 15,-1 17-15,36-17 0,-35 19 16,16-19-16,2 0 0,-1 17 0,-18-17 16,-53 18-16,-16-18 15,-18 17-15,68-17 16,-103 0-16,86 0 15,19-17-15,0 17 0,-124 0 16,160 0-16,-1 0 0,18-18 16,17 18-16,-34 0 15,33-17-15,2 17 0,-1 0 16</inkml:trace>
  <inkml:trace contextRef="#ctx0" brushRef="#br0" timeOffset="36459.28">22578 4812 0,'53'0'32,"-1"0"-32,-33 0 15,69 0-15,158-19 16,-175 19-1,-18 0-15,87 0 0,-16-17 16,-53 17-16,53 0 16,-36 0-1,-53 0-15,18 0 0,18 0 0,-1 0 16,-52 0 0,-1 0-16,0 0 0,19 0 15,-18 0-15,-1 0 16,2 0-1,-2 0 1,0 0 0,-34 17 15,0-17-15</inkml:trace>
  <inkml:trace contextRef="#ctx0" brushRef="#br0" timeOffset="37514.55">25576 4812 0,'142'-19'0,"-108"19"15,2 0-15,52-17 0,35 17 16,-52-18-16,53 18 0,-54-17 15,124 17 1,-141-19 0,-36 19-16,37 0 0,-37 0 15,2 0-15,-2 0 16,0 0-16,1 0 62</inkml:trace>
  <inkml:trace contextRef="#ctx0" brushRef="#br0" timeOffset="38689.04">28470 4758 0,'-19'0'0,"72"18"47,-35-18-31,106 0 0,-36-18-16,-18 18 15,-16 0-15,16 0 0,0 0 0,124 0 16,-123 0-1,-36 0-15,18 0 0,-18 0 0,18 0 16,0 0-16,-18 0 0,1 18 16,-1-18-16,1 0 0,16 0 15,-16 0-15,-2 0 16,-15 0-16,-2 0 16,1 0-16,-1 0 0,0 0 15,2 0 1,-19 17-1,17-17-15,-17 19 32,-17-2-17</inkml:trace>
  <inkml:trace contextRef="#ctx0" brushRef="#br0" timeOffset="45377.29">4903 9980 0,'-17'0'0,"-1"0"16,1 0 0,69-19 15,-33 19-31,103 0 16,-68-17-16,175-1 31,-141 18-31,0-17 0,19 17 0,-2 0 0,0-17 15,125 17-15,-124-19 16,17 19-16,-16 0 0,122-17 16,-106-1-16,1 18 0,-2 0 15,108-17-15,-106 17 16,105 0-16,-141-19 0,88 19 16,-87 0-16,-18 0 0,-2-17 15,2 17-15,53 0 16,-71-17-16,35 17 0,-53 0 15,-18 0-15,19 0 0,-18 0 16,18 0-16,-19 0 0,0-18 16,1 18-16,0 0 0,0 0 15,-1 0-15,0 0 32,1 0-1</inkml:trace>
  <inkml:trace contextRef="#ctx0" brushRef="#br0" timeOffset="48637.19">5115 11408 0,'36'-18'31,"-19"18"-15,37 0-16,-37-17 15,18 17-15,1 0 0,52 0 16,-35-17-16,70 17 15,-70 0-15,18-19 0,-19 19 16,18 0-16,1 0 0,-18-17 0,18 17 16,0 0-16,-19 0 0,18 0 15,37 0-15,-19 0 16,-35 0-16,-18 0 0,18 0 0,-18 0 16,18 0-16,1 0 0,-20 0 15,20 0-15,104 0 16,-52 0-16,-53 0 0,0 0 15,-1 0-15,-16 0 0,16 0 16,-16 0-16,16 0 0,38 17 16,-2-17-16,-54 0 15,2 0-15,16 0 0,-16 0 0,-1 0 16,1 0-16,-19 0 0,54 19 16,0-19-16,-37 0 15,2 0-15,-18 0 0,16 0 0,2 0 16,-1 17-16,-16-17 0,69 0 15,-71 0 1,18 17-16,1-17 0,-19 0 0,0 0 16,19 0-16,-18 0 0,16 0 0,2 0 15,52 0 1,-70 0-16,18 18 0,-2-18 0,-16 0 16,18 0-16,-2 0 0,2 0 0,-18 0 15,18 0-15,-19 0 0,54 0 16,-37 0-16,-16 0 0,18 0 15,-2 0-15,2 0 0,-1 0 0,-18 0 16,125 0 0,-125 0-16,19 0 15,-19 0-15,19 0 0,-1 0 0,-18 0 16,19 0-16,52 0 16,-70 0-16,18 0 15,-2 0-15,-16 0 0,18 0 0,-2 0 0,-16 0 16,0 0-16,17 0 15,36 0-15,-54 0 16,19 0-16,-19 0 0,1 0 0,-1 0 16,2 0-16,-2 0 0,0 0 0,1 0 15,0 0 1,0 0-16,-1 0 16,-17-18-1,-17 36 16,-1-18-15</inkml:trace>
  <inkml:trace contextRef="#ctx0" brushRef="#br0" timeOffset="55985.17">5662 12925 0,'53'0'16,"0"0"-16,53-17 15,-18 17 1,0 0-16,18 0 0,0-18 0,123 18 16,283-18-1,-265 0 1,-1 1-16,-122 17 0,87-17 15,-104 17-15,-19 0 0,-18-19 16,1 19-16,158-17 16,-194 17-16,36 0 15,-18 0-15,-18 0 16,-17 0 0,0 0-16,-1 0 0,0-18 0,1 18 15</inkml:trace>
  <inkml:trace contextRef="#ctx0" brushRef="#br0" timeOffset="70321.45">26423 6098 0,'0'-17'0,"0"53"141,0-19-126,0 1 1,0-1-16,0 0 0</inkml:trace>
  <inkml:trace contextRef="#ctx0" brushRef="#br0" timeOffset="70627.62">26458 6345 0,'0'19'16,"0"-2"0,0 0 15,0 1-16</inkml:trace>
  <inkml:trace contextRef="#ctx0" brushRef="#br0" timeOffset="70961.33">26423 6610 0,'0'18'32,"0"-1"-1,0 2-15</inkml:trace>
  <inkml:trace contextRef="#ctx0" brushRef="#br0" timeOffset="71243.31">26440 6874 0,'-17'0'16,"17"19"-1,0-2 1</inkml:trace>
  <inkml:trace contextRef="#ctx0" brushRef="#br0" timeOffset="71487.25">26440 7069 0,'0'17'47,"0"1"-47,0 0 31,0 0-15</inkml:trace>
  <inkml:trace contextRef="#ctx0" brushRef="#br0" timeOffset="71724.98">26458 7298 0,'0'18'32,"-18"-1"-17,18 2 1,0-2 0,0 0-1</inkml:trace>
  <inkml:trace contextRef="#ctx0" brushRef="#br0" timeOffset="71898.23">26440 7457 0,'0'17'0,"0"1"47,0 0-16,0 0-31</inkml:trace>
  <inkml:trace contextRef="#ctx0" brushRef="#br0" timeOffset="72071.3">26440 7633 0,'18'0'31,"-36"17"0,18 2-15,0-2-16</inkml:trace>
  <inkml:trace contextRef="#ctx0" brushRef="#br0" timeOffset="72245.2">26440 7792 0,'0'18'15,"0"0"17</inkml:trace>
  <inkml:trace contextRef="#ctx0" brushRef="#br0" timeOffset="72475.24">26458 7916 0,'0'17'0,"0"0"94,0 2-78</inkml:trace>
  <inkml:trace contextRef="#ctx0" brushRef="#br0" timeOffset="72647.13">26458 8004 0,'0'17'16,"0"0"-1</inkml:trace>
  <inkml:trace contextRef="#ctx0" brushRef="#br0" timeOffset="72840.53">26476 8180 0,'0'18'47,"0"0"-31,-18-1-16,18 0 16</inkml:trace>
  <inkml:trace contextRef="#ctx0" brushRef="#br0" timeOffset="73025.21">26458 8357 0,'0'17'16,"18"-17"-1,-36 18 16,18-1-15</inkml:trace>
  <inkml:trace contextRef="#ctx0" brushRef="#br0" timeOffset="73193.75">26458 8480 0,'0'17'16,"0"2"15</inkml:trace>
  <inkml:trace contextRef="#ctx0" brushRef="#br0" timeOffset="73392.55">26458 8692 0,'0'17'16,"-18"0"-1,18 2 16,0-2-15</inkml:trace>
  <inkml:trace contextRef="#ctx0" brushRef="#br0" timeOffset="73565.46">26423 8833 0,'0'17'16,"0"1"-16,-17 0 31,34 0-15</inkml:trace>
  <inkml:trace contextRef="#ctx0" brushRef="#br0" timeOffset="73725.75">26423 8956 0,'0'18'0,"0"0"31,0-1 16</inkml:trace>
  <inkml:trace contextRef="#ctx0" brushRef="#br0" timeOffset="73872.14">26440 9114 0,'-17'19'16,"17"-2"-1</inkml:trace>
  <inkml:trace contextRef="#ctx0" brushRef="#br0" timeOffset="74170.47">26476 9380 0,'-18'17'0,"18"0"31</inkml:trace>
  <inkml:trace contextRef="#ctx0" brushRef="#br0" timeOffset="74324.31">26458 9521 0,'0'17'0</inkml:trace>
  <inkml:trace contextRef="#ctx0" brushRef="#br0" timeOffset="74488.12">26458 9644 0,'0'18'0,"0"0"31</inkml:trace>
  <inkml:trace contextRef="#ctx0" brushRef="#br0" timeOffset="74624.14">26440 9750 0,'0'18'16</inkml:trace>
  <inkml:trace contextRef="#ctx0" brushRef="#br0" timeOffset="74891.39">26440 9961 0,'0'0'16,"-17"0"-16,17 19 15</inkml:trace>
  <inkml:trace contextRef="#ctx0" brushRef="#br0" timeOffset="75049.56">26458 10050 0,'0'18'31,"0"-1"-15</inkml:trace>
  <inkml:trace contextRef="#ctx0" brushRef="#br0" timeOffset="75201.78">26458 10121 0,'0'17'0,"0"1"16</inkml:trace>
  <inkml:trace contextRef="#ctx0" brushRef="#br0" timeOffset="75353.27">26476 10244 0,'0'17'16,"0"2"0</inkml:trace>
  <inkml:trace contextRef="#ctx0" brushRef="#br0" timeOffset="75483.14">26511 10350 0,'17'0'0,"-17"18"16,-17-1-1</inkml:trace>
  <inkml:trace contextRef="#ctx0" brushRef="#br0" timeOffset="88183.52">16527 14565 0,'36'0'16,"-19"-17"-16,71 17 16,19-18-16,-36 18 0,-19 0 15,18 0-15,1 0 0,0 0 16,141-17 0,-160 17-16,89 0 0,-70 0 15,-18 0-15,18 0 0,34-19 16,-52 19-16,-18 0 0,1 0 15,35 0-15,-19 0 16,-34 0-16,0 0 0,16 0 16,-15 0-16,-2 0 15,1 0-15,70 0 16,-71 0-16,2 0 16,15 0-16,2 0 15,-18 0-15,-1 0 0,0-17 16,37 17-16,-37 0 0,36 0 15,-35 0-15,-1 0 0,19 0 16,-19 0-16,37 0 16,-20 0-16,-16 0 0,18 0 0,-19 0 15,18 0-15,1 0 0,-19 0 16,19 0-16,-1 0 0,-18 0 16,19 0-16,16 0 0,-16 0 0,-1 0 15,-17 0-15,52 0 0,-52 17 16,17-34-16,1 17 15,35 0-15,-19 0 16,-16 0-16,-19 0 0,36 0 16,-35 0-16,16 0 15,-15 0-15,-2 0 0,1 0 0,-1 0 16,0 0-16,19 0 16,-1-17-16,-16 17 0,15 0 15,-16 0-15,0 0 16,0 0-16,-1 0 0,0 0 15,19 0-15,-18 0 16,-1 0-16,0 0 16,2-18-16,-2 18 15,1 0 1,-18-18 0,17 18-16,2-18 15,-19 1 1,0 0 15,17 17-31,-17-18 16,0 0 15,0-17-15,0-1-1,0 1 1,17 35-16,-17-17 15,0-2-15,-17 2 16,0 17 0,-2-17-1,2 17-15</inkml:trace>
  <inkml:trace contextRef="#ctx0" brushRef="#br0" timeOffset="99625.86">26494 10456 0,'0'17'0,"0"0"281,-18 37-281,18-1 31,-18-18-15,18-18-16,0 2 0,0-2 15,-18-17-15</inkml:trace>
  <inkml:trace contextRef="#ctx0" brushRef="#br0" timeOffset="99837.38">26458 10790 0,'-18'18'16,"18"0"0,-17 17-1,17-18 1,0 2 0,0-2-16,-17 1 15</inkml:trace>
  <inkml:trace contextRef="#ctx0" brushRef="#br0" timeOffset="99988.34">26423 11056 0,'-17'17'16,"17"0"-1,0 1 1,0 0 15,17-18-15</inkml:trace>
  <inkml:trace contextRef="#ctx0" brushRef="#br0" timeOffset="112087.53">21431 10756 0,'-17'-54'0,"17"37"0,0 0 0,0-2 16,0 2-16,-18-35 15,18 16-15,0 18 0,0 1 0,0-2 16,0 2-16,0 0 15,0-1-15,-18-18 16,18 19 0,0 0-1</inkml:trace>
  <inkml:trace contextRef="#ctx0" brushRef="#br0" timeOffset="112332.95">21484 10368 0,'-17'-18'16,"-19"36"-16,36-1 15,-53 18 1,53-17-16,-52 34 16,34-16-16,0-18 15,-17 35 1,-1-18 0</inkml:trace>
  <inkml:trace contextRef="#ctx0" brushRef="#br0" timeOffset="112537.92">21360 10402 0,'71'18'16,"-54"-18"-16,19 18 0,-1-18 0,-16 18 15,-2-18-15,0 17 0,18 19 16,-35-19-16,19-17 16,-19 18-16</inkml:trace>
  <inkml:trace contextRef="#ctx0" brushRef="#br0" timeOffset="113740.01">21308 9556 0,'0'-18'15,"18"53"17,-18-16-32,0-2 15,0 54 1,0-54-16,17 0 15,-17 1-15,0 18 16,0-19 0,0 0-16,0 2 15,17-55 17,-17 19-32,18 17 15,-18-18-15,18 18 0,0-18 16,-18 0-16,17 18 15,0 0-15,2 0 16,-2 0 0,1 0-16,-18 18 0,17-18 0,2 36 31,-19-19-31,17-17 0,-17 17 16,0 2-16,17-19 15,-17 17 1</inkml:trace>
  <inkml:trace contextRef="#ctx0" brushRef="#br0" timeOffset="113900.85">21714 9680 0,'-18'17'31,"18"0"-16,0 1-15</inkml:trace>
  <inkml:trace contextRef="#ctx0" brushRef="#br0" timeOffset="114069.66">21714 9521 0,'-18'-17'16,"18"-2"-1</inkml:trace>
  <inkml:trace contextRef="#ctx0" brushRef="#br0" timeOffset="114446.36">21943 9521 0,'-36'0'0,"19"17"16,-1-17-16,1 18 15,-2-18-15,2 36 16,17-19-1,-17 0 1,34-17 0,0 18-16,37 0 31,-37-18-31,2 18 0,-2-18 16,-17 17-16,17 0 15,-17 1 1,-17 0-1,17 0-15,-17-1 0,-2-17 16,19 17-16,-17-17 16,-1 19-16,1-19 15,-2 0 1,19-19 0</inkml:trace>
  <inkml:trace contextRef="#ctx0" brushRef="#br0" timeOffset="114833.11">21995 9326 0,'36'36'31,"-36"-18"-31,17 16 16,-17-15-16,18-2 0,-18 1 16,0-1-16,0 2 0,18-2 15,-18 0 1,0 1 0,35-18 15,-18-18-16,2 18 1,-2 0-16,1 0 16,-1 18-16,0-18 15,2 0-15,-2 0 0,1 0 16,35-18 0</inkml:trace>
  <inkml:trace contextRef="#ctx0" brushRef="#br0" timeOffset="115141.24">22560 9221 0,'-36'0'0,"72"0"0,-89 17 31,53 19-15,0-18-16,17-1 15,-17 0-15,19 1 0,-2 18 16,1-19 0,-18 0-16,17 2 0,-17-2 0,17 1 15,-34-1 1,17 2-16,-17-2 16,-1 0-16,1 1 15,-2-18-15,2 17 16,0-17-16</inkml:trace>
  <inkml:trace contextRef="#ctx0" brushRef="#br0" timeOffset="116637.67">22842 9274 0,'0'0'15,"0"-18"-15,-35 54 47,35-19-47,-17 18 16,17-17-16,0 0 16,0-1-16,0 0 0,34 2 31,-16-19-31,0 0 15,0 0-15,-1-19 16,0 19-16,2-17 16,-2 17-16,1-17 0,-1 17 15,2 0 1,-2 17 0,0-17-16,1 17 15,-1 2 1,19-19 15,-36-19-15,17 2-16,-17 0 15,0-19-15,18 18 0,-18 1 16,0-18-16,0 17 0,0-17 0,0-89 31,0 107-31,0-1 0,0-35 16,0 36-16,0-19 15,0 18-15,0 1 16,-18 52 15,1-17-31,17 0 16,0 16-16,-17 2 16,17-18-16,-19 70 15,2-52 1,17 16-16,0-34 0,-18 0 15,18-1 1,0 0-16,0 1 0,-17 18 0,17 34 31,-17-52-31,17-1 16,0 2-16,0-2 16,17-34 15,0-2-31,1-16 15,-1 35-15,2-36 0,-2 36 16,-17-17-16,17 17 16,1 0-16,0 0 15,0 0 1,-1 17 0,0-17-16,2 19 0,-2-38 15,18 19 1,-18-17-16,2 17 15,-2-17-15,37-19 16,-37 18 0,0 18-1,1 18 17,-18 0-17,18-18 1,-18 18-16,18-18 0,16-18 31,-16 0-15,-18 0-1,0 1-15,-18-18 16,1 35 0,17-18-16,-17 18 15,-1 18 1,53-18 31,-18 0-32,1-18-15,0 36 16,17-18 0,-18 18-1,2-18 16,-2 0-31,1 0 16,-1 0-16,0 0 0,2-18 16,-2 18-16,-17-18 0,35-17 31,-16 18-31,-19-2 0,0 2 0,0-18 16,0-1-16,0-16 15,0 16-15,-19 19 0,19-1 16,0 0-16,-17 0 15,-1 36 1,1-18 0,17 18-16,0 17 0,-19-18 15,19 19-15,0-18 0,19-1 16,-19 0-16,17 2 16,18 33-1,-16-33-15,-2-2 16,0 0-1</inkml:trace>
  <inkml:trace contextRef="#ctx0" brushRef="#br0" timeOffset="122970.94">20867 11249 0,'0'36'109,"-17"-19"-93,17 1 0,0-1-1,0 2-15,0-2 16,0 0 0,17-17-16,-17 18 0,17-1 15,-17 2 1,18-19-1,-1 0 1,-17 17-16,19-17 0,-2 0 16,0-17-1,1 17 17,-18-19-17,18 19-15,-18-17 16,18-1-1,-18 1 1,0 0 0,0-2 15,0 2-15,0-1-1,-18 1 1,18-2 15,-18 19-15,18-17-1,-18 17 1,18-17 15,-17 17-31,0 0 47,-2 0-31,2 0 15,-1 17 0,1-17 0,17 17-15,-17-17 0,17 19-1,0-2 1,0 1 15,0-1-31,0 2 31,0 15-15,0-16-16,17-18 16,-17 17-16,0 2 31,17-19-31,-17 17 0,18 0 16,-1-17 15,2 0-31,-2 0 15,0 0 1,1 0 0,0 0-16,0 0 15,-1-17 17,0 17-32,-17-17 0,19 17 15,-19-19-15,17 2 16,-17-1-1,-17 1 1,17-19 0,-19 36-1,2 0 1,-18 0 0,17 0-16,0 0 0,-16 0 15,15 0-15</inkml:trace>
  <inkml:trace contextRef="#ctx0" brushRef="#br0" timeOffset="124609.79">20972 11249 0,'-17'0'0,"0"0"0,-2 0 31,2 0-15,-1 0-1,18 17 1,-17-17-16,17 19 0,-17-2 31,17 1-31,-19-1 16,19 2-1,0-2 1,19 0 0,-19 1-16,17-1 15,0-17 1,-17 19-16,18-19 16,18 0-1,-19 0 1,0 0-1,1 0 1,0 0 0,0-19-1,-1 2 17,-17-1-17,0 1 1,0 0-1,0-19 1,-17 18 0,-1 1 15,0 17-31,0 0 0,1 0 16,0 0 15</inkml:trace>
  <inkml:trace contextRef="#ctx0" brushRef="#br0" timeOffset="130267.82">31996 10878 0,'0'-17'31,"0"53"0,0-19-15,0 1-16,-17-18 15,17 17-15,0 2 0,-17 33 16,17-35 0,-18-17-16,18 19 0,0-2 0,0 0 15,-17 1 1,34 0-16,-17 0 15,18-1 1</inkml:trace>
  <inkml:trace contextRef="#ctx0" brushRef="#br0" timeOffset="130890.38">31927 11356 0,'17'-19'0,"1"19"16,-1 0-1,-17 19 1,0-2-16,-17-17 0,17 17 0,-18 1 16,1-1-1,17 2 1,17-2-1,1-17 1,-18 17-16,17-17 0,0 0 16,-17 18-16,19-18 15,-19 18 1,0 0-16,-36-1 31,19-17-31,-1 0 0,1 0 0,-2 0 16,2 17-16,-18-34 31</inkml:trace>
  <inkml:trace contextRef="#ctx0" brushRef="#br0" timeOffset="131325.62">32226 11356 0,'-35'0'47,"18"17"-31,17 0-1,0 1 1,0-1 0,0 2-16,0-2 15,17 0 1,-17 1-1,-17 0 1,-2 0 0,2-18-16,-18 17 15</inkml:trace>
  <inkml:trace contextRef="#ctx0" brushRef="#br0" timeOffset="131656.91">32279 11408 0,'17'0'15,"-34"17"32,17 2-31,0-2-16,17 0 15,2 1 1,-2-18 0,1 0-16,-1-18 15,0 18-15,-17-17 16,0 0 0,0-2-16,0 2 0,-17-1 15,17 1-15,-17 17 16,-1 0-1,1 0-15,-19 0 16,36 17-16,-17-17 16</inkml:trace>
  <inkml:trace contextRef="#ctx0" brushRef="#br0" timeOffset="132766.76">32015 11761 0,'-19'53'47,"19"-35"-16,36-18 16,-18 0-31,18 0 15,-19 0-31,0 17 16,1-17-1,-18 17 1,17-17 0,2 0-1,-2 0 32,0-17-31,1 17-1,0 0-15,0 0 16,-1 0 0,0 0-1,-17 17 1,0 1 0,0 0-1,-17-18 1</inkml:trace>
  <inkml:trace contextRef="#ctx0" brushRef="#br0" timeOffset="132905.81">32403 11708 0,'-19'0'16</inkml:trace>
  <inkml:trace contextRef="#ctx0" brushRef="#br0" timeOffset="133244.89">32384 11832 0,'0'17'16,"0"0"15,19-17-15,-2-17 15,1 34-16,-1-17 1,2 0 15,-2 0-15,0 0 0,-17-17-1,18 17 1</inkml:trace>
  <inkml:trace contextRef="#ctx0" brushRef="#br0" timeOffset="133622.85">32562 11832 0,'0'-36'16,"34"18"-1,-68 72 1,68-125-16,-16 71 16,-18 17 30,0 19-30,18-36 0,-18 18-1,18-18 1,-1-18-16,0 18 16,2-18-16,-2 0 15,1 18-15,-18-17 0,17 0 16,0-2-1,-17 55 32,-17-19-15,17 1-32,0 0 15,17-18-15,-17 18 16,0-1-1</inkml:trace>
  <inkml:trace contextRef="#ctx0" brushRef="#br0" timeOffset="134221.57">32950 11514 0,'0'0'0,"-18"35"31,18-18-31,0 2 0,0-2 16,-18 1-16,18 16 15,-18-15-15,18 16 16,-17-35-16,17 17 0,-17-17 16,17 19-16,-19-19 15,2 0 17,-1-19-17,53 2 32,18-1-31,-35 18-16,18 0 31,-19 0-31,-17-17 0,17 17 16,1 0-1,-18 17 1,18 1 15,-18-1-31,-18 2 31,0-2-15,1-17 0,17 17-16,-17-17 15</inkml:trace>
  <inkml:trace contextRef="#ctx0" brushRef="#br0" timeOffset="139555.66">20814 11602 0,'0'18'0,"17"-18"16,2 0 0,-2 0-1,0-18 1,1 18-1,18-17 1,-19 17 0</inkml:trace>
  <inkml:trace contextRef="#ctx0" brushRef="#br0" timeOffset="146753.44">26423 9362 0,'35'-18'47,"1"18"-47,88-35 31,-72 18-31,-16-1 0,34 0 0,-18-17 16,19 18-16,88-54 15,18 0-15,-89 35 0,17 2 16,1-2-16,123-34 0,-122 34 15,-2 2-15,2 15 0,86-33 16,-105 16-16,0 19 0,-17-1 16,-18 1-16,0 17 0,18-19 15,-54 2-15,1 17 0,16-17 16,2 17 0,-18 0-16,-18-18 0,17 18 0,2 0 15,-19-18 16</inkml:trace>
  <inkml:trace contextRef="#ctx0" brushRef="#br0" timeOffset="147092.01">28663 8374 0,'17'0'15,"2"0"1,16 0-16,-18 18 16,36-1-1,1 2-15,-37-2 0,36 18 16,-53-18-16,18 2 15,-1 15 1,-17-16-16,0 0 0,0 0 0,0-1 16,-17 19-16,-1-19 0,18 1 15,-18-1-15,0-17 16,1 17-16,0 2 0,-2-2 0,19 1 16,-17-18-16</inkml:trace>
  <inkml:trace contextRef="#ctx0" brushRef="#br0" timeOffset="147496.85">29563 8250 0,'0'-17'0,"0"34"0,17 1 32,-17 0-32,0 0 15,0-1-15,0 36 16,0-18-16,0 72 31,0-90-15,0 0-16</inkml:trace>
  <inkml:trace contextRef="#ctx0" brushRef="#br0" timeOffset="147893.45">29880 8216 0,'-88'0'0,"71"0"15,-2 17-15,2-17 0,17 17 16,-17 1-16,-1-18 0,18 18 16,-18 17-1,18-18 1,18-17-16,0 19 15,-1-19-15,0 0 16,2 0-16,-2 0 16,18 17-1,-35 1 1,0-1-16,17 2 16,-17-2-16,0 0 15,0 1-15,0-1 0,0 2 16,0-2-1,19 0 1</inkml:trace>
  <inkml:trace contextRef="#ctx0" brushRef="#br0" timeOffset="148292.01">30180 8268 0,'-17'0'0,"-19"0"15,19 0 1,-1 0-16,18 18 0,-53-18 15,53 18 1,0-1-16,0 0 16,17-17-16,-17 19 15,36-19-15,-36 17 16,18-17-16,-1 18 0,0-18 16,-17 17-16,19 2 15,-19-2-15,-19-17 16,-15 17-1,-2 1-15,18-1 0,1-17 16,-18 19-16,-1-2 0,-88 18 16</inkml:trace>
  <inkml:trace contextRef="#ctx0" brushRef="#br0" timeOffset="164725.95">22683 10985 0,'0'35'250,"0"1"-234,-17-19-16,17 0 15,0 1-15,-18 0 0,18 0 16,0-1-16,-17 19 0,17-19 16,-19 1-16,19-1 15</inkml:trace>
  <inkml:trace contextRef="#ctx0" brushRef="#br0" timeOffset="165581.76">22631 11425 0,'17'36'31,"-17"-19"-15,-17 1-16,17 0 15,0 17-15,0-18 0,0 2 16,0-2 0</inkml:trace>
  <inkml:trace contextRef="#ctx0" brushRef="#br0" timeOffset="166298.06">22807 11408 0,'17'0'16,"1"-18"-16,0 36 16,0-18-1,-18 36 1,0-19-1,-18 0-15,18 1 16,-18 0-16,0 0 16,1-1-1,0 0-15,17 2 16,-18-19 0,18 17-16,18-17 31,-1 0-31,0 0 15,19-17 1,-18 17-16,-1 0 16,0 0-1</inkml:trace>
  <inkml:trace contextRef="#ctx0" brushRef="#br0" timeOffset="166775.84">23178 11408 0,'-54'17'32,"37"-17"-17,0 19 1,34-2 31,-17 0-47,17-17 15,1 18 1,-18 0-16,0 0 31,-18-1-31,1-17 16,17 17-16,-17-17 0,-2 19 0,-50 16 15,50-35 1,2 17-16,-1-17 0</inkml:trace>
  <inkml:trace contextRef="#ctx0" brushRef="#br0" timeOffset="173614.07">30251 10985 0,'0'35'78,"0"-18"-62,0 19 0,17-19-1,-17 19-15,0-18 16</inkml:trace>
  <inkml:trace contextRef="#ctx0" brushRef="#br0" timeOffset="174781.39">30092 11337 0,'35'-17'15,"-18"17"-15,2 0 16,-2 0 0,-17 17-1,0 2-15,-36 33 16,19-35-1,-18 19 1,35-19-16,-18-17 0,0 18 16,1 0-1,34-18 17,1 0-17,18 0 1,-19 0-16,0-18 15,2 18-15,-2 0 0,1 0 16,-18-18-16,17 18 0,2 0 16</inkml:trace>
  <inkml:trace contextRef="#ctx0" brushRef="#br0" timeOffset="175194.22">30374 11285 0,'18'-19'31,"0"19"-15,-18 19-1,0 16-15,0-18 16,0 19-1,0-1 1,0-18-16,0 2 16,0-2-1,0 0-15,0 1 16</inkml:trace>
  <inkml:trace contextRef="#ctx0" brushRef="#br0" timeOffset="175411.14">30322 11444 0,'17'-19'16,"0"19"-16,1-17 15,0 17 1,0 0-16</inkml:trace>
  <inkml:trace contextRef="#ctx0" brushRef="#br0" timeOffset="176504.4">30444 11285 0,'-17'-19'46,"0"19"-30,-1 0 0,0 0-1,0 0 1,-16 19 0,34-2-1,-19-17-15,2 18 16,17-1-1,-18-17 1,18 19-16,0-2 16,18 0-16,-1-17 31,-17 18-31,19-18 16,-2-18-1,0 18-15,1-17 16,0 34 31,-36 54-32,18-54-15,-18-17 16,18 18-16,-17 35 16,17-36-16,0 2 0,-17-2 15,17 1 1,0-1-1</inkml:trace>
  <inkml:trace contextRef="#ctx0" brushRef="#br0" timeOffset="176974.21">30551 11356 0,'-19'17'16,"19"0"-1,-17 18 1,17-16 0,17-2-1,2-34 16,-19-2-15,0 2-16,0-1 16,-19-16-1,2 15-15,0 19 16,-1 0-16,0 0 16,-17-17-16,18 34 15</inkml:trace>
  <inkml:trace contextRef="#ctx0" brushRef="#br0" timeOffset="182659.93">22560 11761 0,'0'-17'0,"35"17"16,18 0-1,-35 0-15,-1 17 16,19-17-16,69 0 16,-34 0-16,-35 0 15,35 0-15,-37 0 16,54 0-16,-52-17 0,-1 17 15,-18 0-15,19 0 0,-18 0 0,35-19 16,-18 19 0,-18 0-16,2 0 0,-2-17 15,0 17-15,1 0 0,0 0 0,0-18 16,16 18-16,-34-17 16,18 17-16,-18-19 0,18 19 15,-18-17-15,18 17 16,-18-17-16,17-1 0,-17 1 15,0-2 1,0 2-16,0 0 16,0-1-1,0 0-15,-17 18 0,17-18 16,-18 18-16,18-17 0,-18 17 16,18-17-16,-18-2 15,1 19-15,17-17 16,-17 17-16,-1-18 0,0 18 15,18-17-15,-18 17 0,1 0 0,-19-17 16,36-2 0,-17 19-16,-1-17 0,1 17 15,-2 0-15,19-18 0,-17 18 16,0 0-16,-18-17 16,16 17-16,2 0 15,0 0-15,-1-19 0,-18 19 16,19 0-1,0 0-15,-2 0 16,2-17-16,-1 17 0,1 0 16,0 0-16,-19 0 15,18 0-15,1 0 0,-2 0 16,-15 0-16,16 0 16,-18 0-1,19 0-15,0 0 16,-1 0-16,0 0 15,0 0 1,1 0 0,0 17-16,-2-17 15,2 0-15,-1 0 16,1 19 0,-19-19-1,19 17-15,-1-17 16,1 18-16,-2-18 15,2 17 1,0 2 0,-1-19-16,18 17 0,-18-17 15,18 35-15,-18-35 16,18 17-16,-17 19 0,0 17 16,17-35-1,0-1-15,17 0 0,-17 19 0,0-18 16,17-1-16,1 19 0,0-19 15,0 1-15,-1-1 0,0 2 16,2-19-16,16 17 0,18-17 16,-18 0-16</inkml:trace>
  <inkml:trace contextRef="#ctx0" brushRef="#br0" timeOffset="184478.02">30004 11673 0,'18'0'16,"-1"17"-1,0-17-15,1 0 16,35 0 0,-36 0-16,19 0 15,-18 0-15,18 0 0,-19 0 16,0 0-16,1 0 0,-1 0 0,2 0 16,-2 0-16,36-17 15,-35 17-15,-1 0 16,0 0-16,-17-19 0,18 19 15,0 0-15,0 0 0,-1-17 16,0 17 0,2-17-1,-2 17-15,-17-18 16,18 18-16,-18-17 31,17-2-15,-17 2-1,0 0 1,19 17 0,-19-18-1,17 18 1,-17-18 0,0 0-1,17 1 1,-17 0-1,0-2 1,0-16 0,-17 35-1,17-17-15,-17 0 16,17-2 0,-19 19-16,2-17 0,17-1 15,-18 18-15,1-17 16,-2 17-16,2-19 15,0 19 1,-1 0-16,18-17 0,-18 17 16,0 0-16,1-17 15,0 17-15,-1 0 16,-18 0 0,36-18-16,-17 18 15,0 0-15,-2 0 16,2 0-1,-1-17-15,1 17 16,0 0 0,-2 0-1,2 0-15,-1 0 16,1 17 0,-19-17-1,19 0-15,-1 0 16,0 0-1,18 18-15,-35-18 16,18 17 15,-1 0-15,0-17-16,0 19 16,1-19-1,17 17-15,-17-17 16,-2 18-16,2-1 15,17 2-15,-18-2 16,18 0 0,0 1-16,0-1 0,-17 2 15,34 33 1,-17-34-16,0 0 0,0-1 0,18 0 16,-18 2-16,36 16 15,-2-18-15</inkml:trace>
  <inkml:trace contextRef="#ctx0" brushRef="#br0" timeOffset="192168.19">24095 11020 0,'0'-18'62,"0"53"63,0-16-125,17 15 0,-17-16 16,0 35-16,0-17 0,0-19 15,0 18-15,0-18 0,-17 19 16,17 35-16,0-36 0,-17-18 16,17 36-16,0-35 15</inkml:trace>
  <inkml:trace contextRef="#ctx0" brushRef="#br0" timeOffset="192856.32">24095 11425 0,'-17'0'32,"17"19"14,0-2-46,0 0 16,0 1-16,0 0 0,0 0 16,0-1-16,-19 0 0,19 2 0,0 16 15,-17-1-15,17 2 0,0-18 16,-18 18-16,18-2 0,0 2 0,-17 70 16,17-72-1,0-15-15,0-2 0</inkml:trace>
  <inkml:trace contextRef="#ctx0" brushRef="#br0" timeOffset="193670.37">23866 12308 0,'0'17'31,"0"0"-31,0 2 16,0-2-16,0 18 15,0-16-15,0-2 16,-18 0-16,18 1 15,0 18 1,0-19-16</inkml:trace>
  <inkml:trace contextRef="#ctx0" brushRef="#br0" timeOffset="194504.46">24130 12308 0,'17'-18'0,"2"18"16,-19-17-1,-36 34 16,18-17-15,1 18 0,0-18-16,-2 17 15,2 0 1,17 2 0,0-2-16,17-17 15,2 18-15,-2-1 16,0 2-1,1-19-15,-18 17 16,17 0 0,-34 1-16,-1-1 31,1-17-31,0 19 16,-2-19-16,19 17 0,-17-17 15,-1 0-15,1 0 16</inkml:trace>
  <inkml:trace contextRef="#ctx0" brushRef="#br0" timeOffset="194849.52">24236 12325 0,'0'17'47,"0"2"-47,0-2 0,18-17 15,-18 18-15,17-1 16,0-17 0,1 0-1,0-17-15,0-1 16,-36 1 15,18-2-31,-18 2 16,0 17-1,1 0 1,0 0 0,17 17-16,-18-17 0</inkml:trace>
  <inkml:trace contextRef="#ctx0" brushRef="#br0" timeOffset="195309.01">24447 12308 0,'19'17'31,"-2"0"-15,0 2 0,-17-2-1,18-17 17,-18 18-32,17-18 0,2-18 31,-2 18-16,0 0-15,1-17 16,0 34 0,0-17-16,-1 0 31,19 0-15,-19 0-1,1 0 1,16 18-1,-15-18-15,-2-18 16,1 18-16,-1 0 16,19-17-1,-19 17-15,1-19 0,35 2 16</inkml:trace>
  <inkml:trace contextRef="#ctx0" brushRef="#br0" timeOffset="196311.26">28699 10985 0,'17'17'0,"-17"18"16,0 1-16,0-1 0,0 1 15,18 17-15,-18 175 16,0-175-16,17 1 15,-17-1-15,0 52 16,17-34-16,-17-36 0,0 1 16,0-2-16,0-16 0,0 0 0,0 53 15</inkml:trace>
  <inkml:trace contextRef="#ctx0" brushRef="#br0" timeOffset="197256.89">28504 12378 0,'36'-17'0,"-18"17"16,-1 0-1,-17 35 1,-17 1 0,-1-19-1,0 0-15,0 1 0,1-1 16,17 2-16,-17-19 0,-2 34 31,2-34-31,53 0 31,-2 0-31,-16 0 16,0 0-16,0-17 0,-1 17 0,0 0 16,1 0-16,18-17 15,-19-2-15,0 19 16,2-17-1</inkml:trace>
  <inkml:trace contextRef="#ctx0" brushRef="#br0" timeOffset="197602.84">28858 12342 0,'-19'-17'0,"38"34"0,-55-34 16,18 34 0,1-17-16,-2 19 15,19-2 1,0 1-16,0-1 16,0 2-16,19-19 15,-19 17-15,17 0 0,1-17 16,-18 18-1,0-1-15,0 2 16,0-2-16,-18 0 16,1-17-1,17 18-15,-36 0 16,19-18-16,-1 18 16,1-18-1</inkml:trace>
  <inkml:trace contextRef="#ctx0" brushRef="#br0" timeOffset="197902.09">28928 12413 0,'18'19'16,"-18"-2"-16,17 0 15,0-17 1,1 0-16,0 0 16,0-17-1,-18 0 1,-18-2 0,18 2-16,-18 17 15,0-18 1,-16 18-16,16 0 15,0 0 1,0 18-16</inkml:trace>
  <inkml:trace contextRef="#ctx0" brushRef="#br0" timeOffset="198395.77">29158 12361 0,'17'0'15,"-17"17"1,0 1 0,0-1-16,0 2 31,0-2-16,0 0 1,35-34 15,-18 17 1,2 0-17,-2 0-15,0 0 16,1 17-16,18 1 31,-19-18-15,0 0-1,1 0-15,0 0 16,0 0-16,16 0 16,-34-18-16,36 18 15,-1-17 1,-16 0-16,-2 17 15,-17-19 1,17 2-16</inkml:trace>
  <inkml:trace contextRef="#ctx0" brushRef="#br0" timeOffset="199950.59">26635 6028 0,'141'-52'16,"-89"52"-16,2-19 0,16 2 15,1-1-15,17 1 0,0-19 0,107 1 16,-107 18-16,229-54 15,-88 18 1,-123 36-16,0-19 0,0 18 16,88-35-16,0 18 15,-106 18-15,0 0 0,-35 17 0,18-19 16,-18 2-16,87-1 31,-104 18-31,-1-17 0,-17 17 16,0 0-1,-18-19-15,17 19 0,-17-17 32,0 0-1</inkml:trace>
  <inkml:trace contextRef="#ctx0" brushRef="#br0" timeOffset="200989.12">29068 5234 0,'36'0'31,"-18"0"-31,18 18 16,-19-18-16,18 0 16,-18 18-16,19-18 0,-36 18 15,17-18-15,1 0 16,35 52-1,-53-34-15,17 0 0,-17-1 16,0 36 0,0-35-16,0-1 0,-17 71 31,17-69-31,0-2 0,0 0 16,0 1-16,-17-18 0,17 18 0,0 0 15,17-1-15</inkml:trace>
  <inkml:trace contextRef="#ctx0" brushRef="#br0" timeOffset="201257.05">29775 5234 0,'0'0'0,"0"36"31,0-18-15,0 16-16,0-16 0,0 18 16,0-2-16,0 2 15,0-18-15,0 18 0,0-19 0,0 0 0,0 1 16,0 18-16,0-19 15,0 0-15</inkml:trace>
  <inkml:trace contextRef="#ctx0" brushRef="#br0" timeOffset="201713.44">30074 5376 0,'-18'-36'0,"36"72"0,-53-72 0,18 36 0,-19 0 16,18 0 0,-16 18-16,-2 0 15,18-1-15,18 0 0,-17 2 16,-2-19-16,19 17 0,-17 1 15,17-1-15,0 2 16,0-2 0,17-17-16,2 0 15,-2-17-15,1 17 0,-1 0 16,2 0-16,-2-19 16,0 19-1,1 0-15,0 19 0,0-19 16,-18 17-16,17 0 15,-17 1-15,0-1 0,17-17 16,-17 19-16,0-2 0,0 0 0,0 19 16,0-18-16,0-1 15,0 0-15,0 1 16,-17 0 0</inkml:trace>
  <inkml:trace contextRef="#ctx0" brushRef="#br0" timeOffset="202087.19">30303 5481 0,'-35'0'16,"1"19"0,15-2-16,19 0 15,-17-17-15,34 18 16,-17-1-16,19-17 16,-19 19-16,17-2 0,0 0 0,1 1 15,-1 0-15,2 0 16,-2-1-16,-17 0 15,0 1 1,-17 0-16,-2-18 0,2 18 16,-106 52-1,87-52-15,1-1 16,-1-17-16,2 19 0,16-2 16,-18-17-16,2 17 0</inkml:trace>
  <inkml:trace contextRef="#ctx0" brushRef="#br0" timeOffset="203352.34">26440 7721 0,'54'0'16,"-20"-17"-16,-15 17 0,245-88 31,-176 53-31,-17 16 0,17-15 16,89-20-16,-72 20 0,-17 15 15,18-16-15,159-35 16,-194 35-16,17 16 0,17-15 15,-52 34-15,1-18 0,34 1 16,-54-2-16,-15 19 16,33-17-1,-35 17-15,2 0 0,-19-17 16,17 17-16,1 0 0,-1-18 16,2 18-1,-2-18-15</inkml:trace>
  <inkml:trace contextRef="#ctx0" brushRef="#br0" timeOffset="203759.11">28346 6910 0,'53'18'0,"-18"-18"15,35 36 1,-52-36-16,0 17 0,17 18 16,-18-35-16,1 17 0,0 2 0,0-2 15,-1 0-15,-17 1 16,17 35-16,-17-36 0,0 2 16,0 33-1,0-35-15,0 2 0,0-2 16,0 1-1</inkml:trace>
  <inkml:trace contextRef="#ctx0" brushRef="#br0" timeOffset="204042.44">29246 6752 0,'17'34'15,"-17"20"1,0-20-16,0-15 0,0-2 15,-17 1-15,17-1 0,0 19 16,0-1-16,0-18 16,17 2-16,-17-2 0</inkml:trace>
  <inkml:trace contextRef="#ctx0" brushRef="#br0" timeOffset="204465.16">29686 6752 0,'-18'-18'0,"36"36"16,-53-18-16,18 0 0,-2 0 15,19 17-15,-17-17 16,17 17-16,-18-17 0,18 18 31,35-18-15,-16-18-16,-2 18 16,0 0-1,1-17 1,-18 34-16,18 1 15,-18 18 1,0-19-16,0 19 16,0-19-16,0 1 15,0-1-15,0 2 16,18-2-16,-1 0 16</inkml:trace>
  <inkml:trace contextRef="#ctx0" brushRef="#br0" timeOffset="204925.27">30127 6645 0,'-17'0'16,"-37"0"-1,54 19-15,-17-19 16,17 17 0,17 0-1,1 1 1,0 0-16,-18 0 16,18-18-1,-18 17-15,0 0 16,0 1-16,-18-18 0,0 18 15,0 0-15,1-18 16,0 17-16,-1 0 0,0-17 0,0 19 16,1-2-16,0-17 15,-2 18-15</inkml:trace>
  <inkml:trace contextRef="#ctx0" brushRef="#br0" timeOffset="211018.5">30110 5129 0,'-18'0'15,"18"-19"1,-18 19-1,0-17 17,1 17-1,0 0-31,-1-17 31,-18 17-15,2 0-1,15 0 1,2 17-16,-1-17 16,1 0-16,-2 0 15,2 0 1,0 17 0,-1-17-16,1 0 15,17 19 1,-19-19-16,19 17 15,-17-17-15,17 18 0,-17-18 16,-1 17 0,0 2-1,0-19-15,18 17 16,-17-17-16,0 17 16,-2 1-1,2 0 1,17 0-1,-18-18-15,18 17 0,0 0 16,-17-17-16,17 18 16,-17 18-1,17-2 1,-19 2 0,19-18-1,-17-1-15,-1 19 16,1-1-1,-2-35-15,19 17 16,0 2-16,-17-19 16,17 17-16,-17 0 0,17 1 15,-18-18-15,18 18 16,0 0-16,-18-1 0,18 0 16,0 1-16,-18-18 15,18 18-15,0 0 0,-17-1 16,17 0-16,0 2 15,0-2-15,-17 1 16,17-1-16,0 2 0,0-2 16,0 0-16,-18 1 15,18-1-15,0 2 0,-18-2 16,18 0-16,0 1 16,-18-18-16,18 36 0,-17-19 15,17 0-15,0 2 16,-17-19-16,-2 35 15,2-18 1,17 0-16,0 2 0,-18 16 16,1-35-1,17 17-15,0 2 0,-17-2 16,17 0-16,-19 1 16,19-1-16,-17 2 0,17-2 0,0 0 15,-18 1-15,18 0 16,-17-18-1,17 18-15,0-1 0,-19-17 16,19 17-16,0 2 16,-17-2-16,0 18 31,17-18-31,0 2 16,0-2-16,-18-17 0,18 18 15,0-1-15,-18 19 16,18-19-16,0 1 15,0 0-15,0 0 0,0-1 16,0 0-16,0 1 16,0 0-16,0 0 0,0-1 15,0 0-15,18 2 0,-18-2 0,0 1 16,0-1-16,0 2 0,18 15 16,-18-16-1,0-1-15,17 2 0,-17-2 0,0 0 16,0 1-16,17 18 15,-17-2 1,0-15-16,0-2 16,0 1-16,0-1 15,19 0-15,-19 2 16,0-2-16,0 1 0,0-1 0,0 2 0,0-2 16,17 0-16,-17 1 15,0 18-15,18-19 16,-18 0-16,0 1 15,0 0-15,17-18 0,-17 18 16,0 16 0,0-15-16,0-2 15,0 1-15,0-1 16,0 0-16,19-17 16,-19 19-1,0-2-15,0 1 16,0-1-16,0 2 15,0-2-15,0 0 16,17 1-16,-17 0 16,0 0-16,0-1 15,0 0-15,17 1 0,-17 35 16,18-36 0,-18 2-16,0-2 15,0 1-15,17 16 0,-17-15 16,0-2-16,0 1 0,0-1 15,0 2-15,0-2 0,0 0 16,0 1-16,0 0 0,0 0 16,0-1-16,0 0 0,0 1 15,0 0-15,0 0 0,0-1 16,19 0-16,-19 2 16,0-2-16,17-17 15,-17 18-15,0-1 0,17-17 0,1 36 16,-18-19-16,18-17 15,-18 18-15,18-1 0,-1 2 16,0-19-16,-17 17 16,71 0-16,-71 1 15,17-18-15,19 18 16,-1 0-16,-16-1 16,-2-17-16,0 0 15,18 17-15,18-17 0,-87 0 0,51 19 16,88-2-16,-175-34 0,123 69 0,-88-87 0,87 35 15,-86 0-15,104 18 0,-123-36 16,141 18-16,-159 18 0,159-18 0,-140 0 0,123 0 16,-142 0-16,89 17 0,87-17 0,-193 0 0,176 0 15,-159 0-15,107 0 0,-53 0 16,34 0-16,1 17 0,18-17 16,-19 0-1,18-17-15,-17 17 16,0 0-16,-1 0 15,0 0-15,1 0 16,0-17-16,0 17 16,-1 0-16,0 0 0,2 0 0,16-18 15,1 18 1,-19 0-16,18-17 16,-18 17-16,2-19 0,33 2 31,-34 0-31,0 17 0,-1-18 0,0 0 15,1 0-15,0 18 16,0-17-16,-1-19 16,0 19-16,-17-1 0,19 18 0,-2-34 15,1 15-15,-1 2 16,2-18-16,-19 16 0,17-15 16,0 34-16,1-36 15,-18 18-15,17-16 0,-17 16 16,19-18-16,-2-34 15,0 35 1,-17 16-16,18-15 16,-18-1-16,0 16 0,18-15 15,-18-2-15,18-34 16,-18 52-16,0 0 16,17-35-16,-17 36 0,0-1 15,0-18-15,0 2 0,0-1 0,0 16 16,17-86-1,-17 88-15,0-37 16,0 20-16,0-2 0,0 18 16,-17-35-16,17-35 15,0 71-15,0-19 16,-17 18-16,17-16 0,0 15 0,-18-69 16,18 71-1,0-37-15,0-16 16,-18 52-16,18-16 0,0-73 15,0 90 1,0-1-16,0-18 16,0 19-16,0-35 0,0 33 0,0 2 15,0 0-15,0-19 0,0 18 16,-18-70 0,18 35-16,0 36 15,0-18-15,0 16 0,0-15 0,0 16 16,-17-35-16,17 36 0,0-1 15,0 0-15,0-53 16,-17 36-16,17 18 16,0 0-16,0-19 0,0 18 15,0 1-15,0-2 0,-19 2 16,19 0-16,0-1 16,0 0-16,-17-34 0,-1 34 15,18 0 1,0 0-16,-17 1 0,17 0 15,0-2-15,-17-33 32,17 35-32,0-2 0,-19 2 0,19-1 15,0-18 1,0 19-16,0 0 16,-17-1-16,17 0 0,0 0 15,-18-16 1,18 16-16,-17 18 15,17-18-15,-19 0 0,19 1 16,-17 17-16,0-17 16,-1-2-16,0 19 15,0 0-15,18-17 0,-70 17 16,52-18-16,-16 18 16,-2 0-16,18 0 0,-35 0 15,36 0-15,-1 0 0,-18 0 16,19 0-16,-18 18 0,17-18 0,-34 17 15,34-17-15</inkml:trace>
  <inkml:trace contextRef="#ctx0" brushRef="#br0" timeOffset="212310.13">29792 9344 0,'0'18'16,"0"0"-1,18-1 16,-1-34 16,0-19-31,2 18-16,-19 1 0,0 0 16,17-1-1,-17 0-15,0-17 0,0 18 0,0-2 0,18 2 16,-18-1-16,0 1 0,0-19 15,0 19-15,0-1 16,0 1-16,0-2 31,0 55 1,0-18-17,17-1-15,19 0 16,-36 2-1,17-19 1,19 0-16,-18-19 16,-1 2-16,0 0 15,1-1-15,0 1 16,0 17-16,-18-19 16,17 19-1,0 19 1,2-2-16,-19 1 15,17-18-15,-17 17 16,0 0-16,18-17 0,-18 19 16,17-19-16,2 17 15</inkml:trace>
  <inkml:trace contextRef="#ctx0" brushRef="#br0" timeOffset="-212708.53">31079 5393 0,'19'0'16,"-2"17"-16,-17 2 16,0-2-1,17 18 1,-17-16-16,0-2 0,0 0 0,0 1 15,0-1-15,18 19 16,-18-19 0,0 1-16</inkml:trace>
  <inkml:trace contextRef="#ctx0" brushRef="#br0" timeOffset="-212113.92">31044 5569 0,'35'-17'0,"-70"34"0,89-34 15,-37 17-15,0-18 16,1 18 0,0 0-16,0 0 0,-1-17 15,0 17-15,2 0 16,-2 17-1</inkml:trace>
  <inkml:trace contextRef="#ctx0" brushRef="#br0" timeOffset="-211795.35">31079 5834 0,'53'-17'16,"1"17"0,-20 0-16,-15-19 15,-2 19 1,1 0-16,-1-17 16</inkml:trace>
  <inkml:trace contextRef="#ctx0" brushRef="#br0" timeOffset="-210624.2">31979 4776 0,'0'-18'16,"-17"18"15,-18 0-15,16 18-16,2-18 0,0 17 15,-1 2 1,36-2 0,-1-17-1,-17 17-15,17-17 0,2 18 16,16-18-1,-18 17-15,0-17 0,-17 19 16,19-19-16,-2 17 16,1 0-1,-36 1 1,-18 0 0,19-18-16,17 18 15,-35-18 1,18 0-16,-2 0 0,2 17 0,0-17 15</inkml:trace>
  <inkml:trace contextRef="#ctx0" brushRef="#br0" timeOffset="-208291.85">31308 6540 0,'-17'-18'0,"17"1"15,0 69 16,17-16-15,-17-1 0,0-18-16,19 19 15,-19-19-15,0 1 16,0 0-16</inkml:trace>
  <inkml:trace contextRef="#ctx0" brushRef="#br0" timeOffset="-208132.98">31256 6716 0,'35'-18'15,"-70"36"-15,87-36 0,-33 18 16</inkml:trace>
  <inkml:trace contextRef="#ctx0" brushRef="#br0" timeOffset="-207924.48">31274 7016 0,'34'-18'0,"-15"18"15,-2 0-15,1 0 0,-1 0 0,2-17 16,-2 17-16</inkml:trace>
  <inkml:trace contextRef="#ctx0" brushRef="#br0" timeOffset="-199084.26">31698 5358 0,'17'0'15,"-34"18"32,17-1-47,-19-17 0,2 17 16,-1 19-16,1-18 15,17-1-15,-19-17 16,19 19-16,0-2 16,-17 0-16,17 1 15,17-18 1,2 0-16,-2 0 15,1 0 1,18 0-16,-2 0 16,-16 0-16</inkml:trace>
  <inkml:trace contextRef="#ctx0" brushRef="#br0" timeOffset="-198487.04">32508 5164 0,'0'0'0,"54"0"47,-20 0-32,2 0-15,-1 0 16,-18 0 0,19 17-16,-18-17 0,-1 0 15,-17 19-15,17 15 32,-17-16-32,0 0 15,-17 0-15,0 16 16,-18 2-16,-1-1 15,19 1-15</inkml:trace>
  <inkml:trace contextRef="#ctx0" brushRef="#br0" timeOffset="-197402.27">31927 5340 0,'-19'36'32,"38"-19"-17,-19 0 1,17-17 0,1 0-1,-1 0-15,0-17 31,-17 0-15,0-1 0,-17 0-16,0 0 15,-1 1 1,1 17 0,-2 17-16</inkml:trace>
  <inkml:trace contextRef="#ctx0" brushRef="#br0" timeOffset="-197097.38">32191 5358 0,'17'0'0</inkml:trace>
  <inkml:trace contextRef="#ctx0" brushRef="#br0" timeOffset="-196627.15">32384 5252 0,'19'0'0,"-2"18"15,-17 0-15,18-18 16,-18 34 15,0-16-31,0 0 16,0 0-1,0-1 1,0 0 15,-18 2-15</inkml:trace>
  <inkml:trace contextRef="#ctx0" brushRef="#br0" timeOffset="-196281.47">32526 5270 0,'0'35'0,"18"-18"15,-18 1 1,0 0 0,0 0-16,-18-1 15,0 0 1</inkml:trace>
  <inkml:trace contextRef="#ctx0" brushRef="#br0" timeOffset="-196045.77">32650 5358 0,'34'0'16,"-15"-18"-16,-2 18 0,1-18 15,-18 1 1,-35-18 0,16 35-1,2 0-15,-18 0 16,-1 18-16</inkml:trace>
  <inkml:trace contextRef="#ctx0" brushRef="#br0" timeOffset="-194760.56">31750 6452 0,'0'-18'31,"-18"53"-15,1 1 15,0-36-31,17 17 0,-19-17 0,2 35 16,-1-35-16,18 17 15,-17 2-15,17-2 16,-19-17-1,19 18-15,-17-1 0,17 2 16,17-19 0,-17 17-16,19-17 15,-2 17 1,1-17 0,-1 0-16,2 0 15,-2 18 1</inkml:trace>
  <inkml:trace contextRef="#ctx0" brushRef="#br0" timeOffset="-190776.36">32032 6452 0,'0'34'47,"0"-15"-32,0 16 1,-17-35-16,17 17 16,0 0-1</inkml:trace>
  <inkml:trace contextRef="#ctx0" brushRef="#br0" timeOffset="-190246.44">32174 6398 0,'0'0'16,"17"0"-16,0 0 15,1 0 1,-18 18-16,0 0 16,0 0-1,-18-18-15,18 17 0,-17 0 16,0 2-1,17-2 1,0 1 15,17-18-15,0 0 0,1 0-1,0 0-15,0 0 0,-1-18 16</inkml:trace>
  <inkml:trace contextRef="#ctx0" brushRef="#br0" timeOffset="-189854.44">32474 6345 0,'-19'0'0,"2"0"0,53 0 0,-90 19 15,37-19 1,17 17-1,17-17 1,18 17-16,-16 1 16,15-18-16,-16 18 0,0-18 15,0 0-15,-1 0 0,-17 18 16,17-18-16,-17 17 16,0 0-1,-17-17-15,0 19 0,-19-2 16,36 1-16,-18-18 15,1 17-15</inkml:trace>
  <inkml:trace contextRef="#ctx0" brushRef="#br0" timeOffset="-189524.34">32826 6310 0,'36'-17'15</inkml:trace>
  <inkml:trace contextRef="#ctx0" brushRef="#br0" timeOffset="-187699.55">32174 6804 0,'0'-18'0,"17"54"31,-34-1-15,-2-18-16,19 2 16,-17-2-16,-1 1 15,18-1-15,-17 2 16,17-2 0,17-17-1,18 0 16,-16 0-15,-2 0-16,0 0 0,-17-17 16,18 17-16,0 0 0</inkml:trace>
  <inkml:trace contextRef="#ctx0" brushRef="#br0" timeOffset="-187373.38">32350 6822 0,'-18'0'0,"1"18"16,-2-1 0,38 0 30,-2-34-30,1 17 15,-18 17-15,0 2 0,0-2-16,0 1 15,0-1-15,0 2 16</inkml:trace>
  <inkml:trace contextRef="#ctx0" brushRef="#br0" timeOffset="-187107.77">32508 6874 0,'-34'19'0,"34"-2"16,0 1-1,0-1 1,17-17-16,0 0 16,1 0-1,0-17 1,-18-1 15,-18 1 0,0 17-31</inkml:trace>
  <inkml:trace contextRef="#ctx0" brushRef="#br0" timeOffset="-186634.13">32650 6681 0,'34'17'15,"-15"-17"-15,-19 18 0,35-18 16,-18 18-16,0-18 15,2 0-15,-2 18 16,1-18-16,-1 0 16,-17 17-16,19-17 15,-19 17-15,0 1 16,0 18-16,-54 34 16,37-52-1,-2 18-15,2-19 0,0 0 16,-1 18-16</inkml:trace>
  <inkml:trace contextRef="#ctx0" brushRef="#br0" timeOffset="-185692.36">30991 8128 0,'0'-19'16,"0"55"15,0-19-15,0 1-16,0 0 0,0 0 15,19 16-15,-19-16 16,0 18 0,0-19-1,0 0-15</inkml:trace>
  <inkml:trace contextRef="#ctx0" brushRef="#br0" timeOffset="-185498.53">30956 8268 0,'18'0'0,"18"-18"16,-19 18-1,0-17-15,1 17 0,-1 0 16,19 0-1</inkml:trace>
  <inkml:trace contextRef="#ctx0" brushRef="#br0" timeOffset="-185247.75">30956 8586 0,'54'-18'32,"-37"18"-32,0 0 15,1 0 1,18-18-16</inkml:trace>
  <inkml:trace contextRef="#ctx0" brushRef="#br0" timeOffset="-184027.99">31556 8145 0,'-53'71'0,"36"-54"16,17 0-1,0 1 16,17-18-31,-17 18 16,35-18 15,-35 18-31,18-18 16,0 0-16</inkml:trace>
  <inkml:trace contextRef="#ctx0" brushRef="#br0" timeOffset="-183571.87">31820 8038 0,'0'36'16,"0"-18"-16,0 35 31,0-36-31,0 1 16,-17 0-16,17 0 15</inkml:trace>
  <inkml:trace contextRef="#ctx0" brushRef="#br0" timeOffset="-183114.51">32032 8021 0,'-17'0'0,"-2"0"0,2 0 16,17 17 0,-17-17-16,17 19 15,0-2 1,17-17-1,0 18 1,2-18-16,-19 17 16,17-17-1,-17 19-15,-17-2 16,-2 0 0,2 1 15,0 0-31,-1-18 15</inkml:trace>
  <inkml:trace contextRef="#ctx0" brushRef="#br0" timeOffset="-182802.05">32103 8038 0,'0'36'0,"0"-18"15,17-18 1,1 0 0,-1 0-1,2-18 1,-38 1 31,2 17-32,-1 0 1</inkml:trace>
  <inkml:trace contextRef="#ctx0" brushRef="#br0" timeOffset="-182525.74">32315 8038 0,'35'0'32,"-18"-17"-17,0 17-15,2 0 32,-19-17-17</inkml:trace>
  <inkml:trace contextRef="#ctx0" brushRef="#br0" timeOffset="-181747.14">32684 7810 0,'54'0'0,"-54"18"0,17-1 16,-34 18 0,17-17-1,-18 0-15,1 16 16,-2-15-16,19-2 15,-17-17-15,17 18 0,-17-18 16,34 17 15,0-17-15,2 0-16,33-17 16,-35 17-1,2 0-15,-19-18 16,17 18-16,1 0 0,-1 0 15</inkml:trace>
  <inkml:trace contextRef="#ctx0" brushRef="#br0" timeOffset="-181414.56">32950 7828 0,'-18'0'16,"0"17"0,18 0 15,0 1-31,18 0 15,-18 0 1,-18-1 0,0 0-1,18 2 1,-17-19 0</inkml:trace>
  <inkml:trace contextRef="#ctx0" brushRef="#br0" timeOffset="-181118.8">33020 7862 0,'0'18'31,"18"-18"-31,-1 0 16,0 0-1,-17-18 17,-17 1-32,0 17 15,-1 0-15,18-17 0,-18 17 16,0 0-16</inkml:trace>
  <inkml:trace contextRef="#ctx0" brushRef="#br0" timeOffset="-180783.41">33055 7669 0,'71'17'16,"-54"1"-16,2-18 16,-2 0-16</inkml:trace>
  <inkml:trace contextRef="#ctx0" brushRef="#br0" timeOffset="-180538.28">33179 7704 0,'-17'458'0,"-37"-440"16,37 0-16</inkml:trace>
  <inkml:trace contextRef="#ctx0" brushRef="#br0" timeOffset="-176759.95">32208 4793 0,'-17'36'0,"17"-19"0,0 1 31,0-1-31,0 2 16,-17-19-1,17-36 32,17 1-31,-17 18-16,17-2 16,1-16-1,0 35-15,0-17 16,16 34-1,-15-17-15,-19 18 16,17-18-16,-17 17 16,0 2-16,0-2 15,-17 0-15,17 1 0,-19-18 16,19 17-16,-17-17 16,17 19-16,-17-2 0,-1 0 15,0-17-15</inkml:trace>
  <inkml:trace contextRef="#ctx0" brushRef="#br0" timeOffset="-175640.62">31908 4388 0,'-17'17'0,"17"2"16,0 15-16,17-16 16,-17-1-16,19 2 0,-2 15 15,1-34-15,-1 0 16,0 0-1,2 0-15,-2-17 16,1 0-16,-18-2 16,17-33-1,-17 35-15,0-2 0,0 2 16,0-1-16,0 1 31</inkml:trace>
  <inkml:trace contextRef="#ctx0" brushRef="#br0" timeOffset="-175193.17">32155 4353 0,'-17'0'16,"34"0"-16,-34 35 15,34-18 16,2-17-15,-2-17 0,0 17-16,1 0 31,0 0 0,-18 17-15,18-34 15,-1 17-15,-17-18-16,17 18 15,-17-17-15,19 17 16,-2-19 0,-17 38 15,0-2-16,18-17-15,-18 18 16,0-1 0,17-17-1</inkml:trace>
  <inkml:trace contextRef="#ctx0" brushRef="#br0" timeOffset="-175059.41">32474 4246 0,'-36'0'16,"36"18"0,36-18-1,-36-18-15,-54 54 0</inkml:trace>
  <inkml:trace contextRef="#ctx0" brushRef="#br0" timeOffset="-174751.26">32544 4264 0,'-18'18'16,"36"0"-1,0-18 1,-18 17-16,17-17 16,0 0 15,1 0-31,0 0 16,-18 17 15</inkml:trace>
  <inkml:trace contextRef="#ctx0" brushRef="#br0" timeOffset="-174209.35">31786 3753 0,'0'35'47,"0"-17"-32,0 34-15,0-16 16,0-18-16,0-1 15,0 19-15,0-19 16,0 18-16,17-18 16</inkml:trace>
  <inkml:trace contextRef="#ctx0" brushRef="#br0" timeOffset="-173789.53">31856 3717 0,'35'0'16,"-18"0"-16,-17 19 0,0-2 15,-17 18 1,-36 35 0,18-52-16,18 0 15,17 0-15,-19-1 16,2-17-1,34 17 1,2-17 0,-2 0-16,0 0 15,37 0-15,-20 0 16,20-17-16,-37 17 16,0 0-16</inkml:trace>
  <inkml:trace contextRef="#ctx0" brushRef="#br0" timeOffset="-173146.47">32138 3770 0,'-18'0'0,"1"0"16,0 18 0,17 0-1,-19 0-15,19-1 16,71-88-16,-123 159 31,69-88-15,0-17-1,1 17 1,-1 0 0,2 0-1,-2 0 16,0 0-15,1 0 0,0 0-16,0 0 15,-1 0-15,-17-17 16,36-1 0,-19 18-16,1-18 15,-18 0 1,17 18-1,-34-17 17,-1 34-1,36 1 0,-18 0-31,17 0 16,0 16-1,-17-16 1,0 0 0,-17 0-1,17-1 1,-17-34 15,-1-1-31</inkml:trace>
  <inkml:trace contextRef="#ctx0" brushRef="#br0" timeOffset="-172483.97">31803 3065 0,'-36'17'16,"19"1"-16,17 0 15,-18 0-15,1 52 16,17-52 0,0 16-16,0-15 15,0-2-15,17 1 0,-17-1 16,18 2-16,-1-19 15,2 0-15,-2 0 16,18 0-16,-35-19 0,18 19 16,-18-17-16,35-54 31,-35 54-31,0-19 0,-17 18 16,17 1-16,-18 0 15,0-1-15,0 0 16,1 18-16,0 0 31,17 18-31,0 0 16,0-1-1,0 0-15,17 1 0,-17 0 16,17 17-16,19 1 16,-36-19-16,18 1 15,-18-1-15,17 2 16,-17-2-16,17-17 0,-17 17 0,19 1 15</inkml:trace>
  <inkml:trace contextRef="#ctx0" brushRef="#br0" timeOffset="-171961.54">32015 3312 0,'-19'0'16,"38"70"15,-55-123-15,72 36-16,-55 53 15,38-36 1,-2 0 0,1 0-1,-1-19 1,2 19-1,-2-17 17,0 17-32,-17-18 15,18 18 1,-1 0-16,-17-17 16,0 52 46,19-35-15,-2 0-31,-17 17-1,17-17-15,1 0 16,0 19 15,-18-2-15</inkml:trace>
  <inkml:trace contextRef="#ctx0" brushRef="#br0" timeOffset="-171538.19">32332 3188 0,'18'-18'0,"-18"54"31,0-18-15,17-1-16,-17 0 15,0 19-15,0-18 16,0-1-16,0 2 15,0-2 1,-17-17-16,17 17 16,0 1-16,17-53 62,0 18-46,2 17-1,-2 0 1,1 0 0,-18 17-16,0 0 31,0 1-31,0-1 16</inkml:trace>
  <inkml:trace contextRef="#ctx0" brushRef="#br0" timeOffset="-171082.39">32579 3136 0,'0'17'15,"0"0"-15,-17 37 16,34-54-1,-17 17-15,0 0 16,0 2-16,17-2 0,1-17 16,18 0 15,-19-17-15,0 34 30,2 1-30</inkml:trace>
  <inkml:trace contextRef="#ctx0" brushRef="#br0" timeOffset="-170519.48">32050 3646 0,'36'-17'15,"-19"0"1,0 17-16,18 0 0,-16-18 0,51 1 16,1-2-16,-36 19 15,18-17-15</inkml:trace>
  <inkml:trace contextRef="#ctx0" brushRef="#br0" timeOffset="-164895.31">8360 1265 0,'-17'0'15,"0"0"1,-1 0-1,0 19 1,0-19 15</inkml:trace>
  <inkml:trace contextRef="#ctx0" brushRef="#br0" timeOffset="-164595.27">8255 1336 0,'71'0'31,"-18"-18"-15,-18 18-16,-1 0 0,2 0 0,-1 0 16,18 0-16,18-17 0,-18 17 0,18 0 15,69 0-15,37 17 16,-125-17-1,2 0-15,-18 0 0,16 0 0,1 18 16,-18-18-16,1 18 0,-2-18 16</inkml:trace>
  <inkml:trace contextRef="#ctx0" brushRef="#br0" timeOffset="-132298.48">13388 17141 0,'18'0'15,"-1"0"-15,0 0 0,19 0 0,-1 0 16,-18 0-16,54 0 0,-35 0 16,-1 0-16,18 0 0,123 0 15,-105 0-15,-1 0 16,-16 0-16,16-17 0,1 17 15,0 0-15,-19 0 0,18 0 0,1 0 16,53-19-16,-53 19 16,51 0-16,-68 0 0,16 0 15,-35-17-15,36 17 0,-18 0 0,0 0 16,-18 0-16,53 0 16,0 0-16,-35 0 15,18-18-15,-36 18 0,1 0 16,-2 0-16,73 0 15,-72 0-15,-18 0 16,2 0-16,15 0 0,-16 0 16,-1-17-16,2 17 0,33 0 15,-16 0 1,-19 0-16,0 0 0,2 0 16,-2 0-16,1 0 0,-1 0 15,0 0-15,73 0 16,-56 0-16,-16 0 0,18 0 15,-2 0-15,2 0 0,-1 0 16,-18 0-16,19 0 0,-1 0 16,1 0-16,16 0 15,19 0-15,-35 0 0,17 0 0,-18-19 16,-1 19-16,2 0 0,-1 0 16,18 0-16,-18 0 0,54 0 15,-18-17-15,-36 17 16,-1 0-16,2 0 0,-1 0 15,1 0-15,-1 0 0,1 0 0,-2 0 16,2 0-16,16-17 0,-16 17 16,-1 0-16,1 0 0,35 0 15,-19 0 1,-34 0-16,0 0 0,16 0 16,-16 0-16,0 0 0,0 0 0,87 0 31,-86 0-31,15 0 0,-16 0 15,18-18-15,-19 18 16,0 0-16,71 0 16,-52 0-16,-18 0 0,-1 0 15,19-18-15,-19 18 0,18 0 16,18 0-16,35-18 16,-52 18-16,-18 0 15,16 0-15,2 0 0,-1 0 0,-18-17 16,19 17-16,35 0 0,17-17 15,-53 17 1,1 0-16,-2 0 0,-15 0 16,16 0-16,1-18 0,-2 18 0,-16 0 15,52 0-15,-52 0 16,18-18-16,-19 18 0,18 0 0,1 0 16,-19 0-16,36 0 0,-35-18 0,-1 18 15,19 0-15,-19 0 0,1 0 16,35 0-16,-36 0 15,19 0-15,-18 0 0,-1-17 0,19 17 16,-19 0-16,1 0 0,-1 0 16,19 0-16,-19 0 0,18 0 15,18-17-15,-35 17 0,18 0 16,-19 0-16,0 0 16,1 0-16,35 0 15,-36 0-15,2 0 0,-2 0 16,1 0-16,-1-19 15,2 19-15,-2 0 0,35 0 16,-33 0-16,15 0 0,54-17 16,-70 17-1,18 0-15,-19 0 0,19 0 16,-19 0-16,18 0 0,1-18 0,16 18 16,-16 0-16,17 0 15,-1-17-15,-16 17 0,35 0 16,-54 0-16,18 0 15,1 0-15,-19 0 0,18 0 16,18 0-16,54 0 16,-90 0-16,18 0 15,-18 0-15,37 0 16,-1 0-16,-36 0 0,19 17 16,-18-17-16,-1 0 0,0 0 15,1 0-15,35 0 16,-36 0-1,2 0-15,-2 0 16,1 0-16,18 0 31,-19 0-31,0 0 0,1 0 16,35 0 15,-18 0-31,-17 0 16,0 0-1,-1 0-15,0 0 16,-69 0 31,16 0-47,-34-17 0</inkml:trace>
  <inkml:trace contextRef="#ctx0" brushRef="#br0" timeOffset="-129158.7">27464 16946 0,'18'18'15,"34"-18"1,-34 18-16,0-18 0,-1 0 16,19 0-16,-1 18 0,35-18 15,18 17-15,-34-17 16,-2 17-16,18-17 0,-16 0 16,16 0-16,1 19 0,352-19 31,-334 0-31,-20 0 0,2 0 15,0 0-15,-1 0 0,1 17 0,229-17 32,-247 0-32,-18 0 15,18 0-15,-18 0 0,1 18 0,16-18 16,-16 0-16,35 0 0,-1 0 16,-35 0-16,-18 0 15,19 0-15,-1 0 0,-16 0 0,15 0 16,2 0-16,52-18 15,-70 18-15,16 0 16,-15 0-16,-2 0 0,18 0 0,-16 0 16,15 0-16,37 0 15,-36 0 1,1 0-16,-19 0 0,0 0 0,1 0 16,0 0-16,0 0 0,16 0 15,-15 0-15,-2 0 0,18 0 16,-16 0-1,-2 0 1,0 0-16,1-17 16,-1 34-1,-17-53 142</inkml:trace>
  <inkml:trace contextRef="#ctx0" brushRef="#br0" timeOffset="-127274.55">2028 17741 0,'-17'0'0,"52"17"31,-17-17-31,17 0 0,-18 18 0,37-18 16,16 17-16,1-17 16,-19 0-16,19 17 0,211-17 31,-228 0-31,-20 0 0,2 0 15,-1 0-15,1 0 0,16 0 16,36 0 0,-69 0-16,-2 0 0,0 0 15,-17 19-15,18-19 16,0 0 0,-18 17-1,18-17-15</inkml:trace>
  <inkml:trace contextRef="#ctx0" brushRef="#br0" timeOffset="-126080.59">6579 17688 0,'36'0'31,"35"0"-16,-54 0-15,0 0 16,18 0-16,18 0 16,-17 0-16,-1 0 0,53 0 15,-17 17-15,-18-17 0,18 0 16,70 0-16,-1 0 16,-69 0-16,-1 0 0,72 0 15,-72 0-15,1 0 0,0-17 16,70 17-1,0 0-15,-1 0 0,-69 0 16,0 0-16,-1 0 0,1-18 16,0 18-16,-18 0 0,18 0 0,-2 0 15,2 0-15,123 0 16,-140 0 0,15 0-16,-33 0 0,69-18 15,-69 18-15,16 0 0,2 0 0,-1 0 16,88 0-1,-89 0-15,38 0 0,-56 0 16,20 0-16,-20 0 0,20 0 16,-20 0-16,20 0 0,-20 0 0,20 0 15,16 0-15,18 0 16,-34 0-16,34 0 16,-54 0-16,20-18 0,-18 18 15,16 0-15,54 0 0,-71-17 16,1 17-16,-1 0 15,35 0-15,-52 0 0,-1-17 0,2 17 16,-2 0-16,54 0 16,-54 0-1,0 0-15,1 0 16,0 0 0,0 0-1</inkml:trace>
  <inkml:trace contextRef="#ctx0" brushRef="#br0" timeOffset="-123573.77">23971 11973 0,'36'17'16,"-1"-17"-16,1 0 16,-19 0-16,18 0 15,-18 0-15,19 0 16,17 0-16,-35 0 0,16-17 15,54 17-15,19 0 16,-36 0-16,-19-19 0,18 19 16,54 0-16,-70 0 0,16 0 15,53-17-15,1 17 16,-53 0-16,-1 0 16,70-17-16,2 17 0,-72 0 15,1 0-15,0 0 0,-1 0 16,72 0-16,-72 0 15,1 0-15,-2 0 0,2 0 0,18 0 16,-19 0-16,0 0 0,1 0 0,124 0 16,-125 0-1,-18 0-15,-16 0 0,87 0 16,-87 0-16,17 0 0,-18 0 0,18 0 16,18-18-16,-36 18 15,1 0-15,-2 0 0,2 0 0,-1 0 16,-18 0-16,19 0 0,-18 0 15,16-18-15,2 18 0,16 0 16,-33 0-16,16-18 0,18 18 16,-18 0-16,1-17 0,-19 17 15,18 0-15,35 0 16,-34-17-16,-18 17 0,18 0 0,-19 0 16,18 0-16,-18 0 0,2 0 15,15 0-15,-16 0 0,35 0 16,0 0-16,-35 0 15,16 0-15,-15 0 0,-2 0 16,1 0-16,18 0 0,-19 0 16,0 0-16,1 0 0,0 0 0,17 0 15,0 0 1,-17 0 0,0 0-1,-1 0 1,0 0-16,2 0 15,-2 0 17,1-18-17,-1 18 1,-17-18 0,17 18-16,-17-18 15,0 1-15,19 0 16,-19-2-1,0 2-15,0-1 16,0-18 0,0 19-16,-19 17 0,-15-17 15</inkml:trace>
  <inkml:trace contextRef="#ctx0" brushRef="#br0" timeOffset="-121097.89">20972 10968 0,'-17'34'16,"17"-16"-16,0 18 15,0-2-15,0 2 0,0 16 16,-17 2-16,17-1 0,-19 87 16,19 20-16,-17-72 0,17-17 15,-18 17-15,18-18 0,-17 18 16,17-17-16,-36 158 15,36-158-15,-17-19 0,17 19 16,0-18-16,0 18 0,-18-18 0,18-1 16,0-16-16,0-1 0,0 71 15,0-54-15,0-34 16,0 18-16,0-19 16,0 0-16,0 2 0,0-2 0,0 18 15,0-18 1,0 2-1,18-19-15,-1 0 16,2 0-16,-2 0 16,18 0-16,-18-19 0,36 19 15,1 0-15,-20-17 16,90 17-16,52-17 16,-105 17-16,0 0 0,-1 0 15,89 0-15,-71 0 16,0 0-16,19 0 0,193-18 15,-71 18 1,-124 0-16,1 0 0,18 0 0,0 0 16,-19 0-16,159 0 0,-140 0 15,0 0-15,16 0 0,-16 0 16,140 0-16,19 0 16,-159 18-16,17-18 0,-1 0 15,143 0-15,-142 0 0,-18 0 16,159 17-16,-140-17 15,-1 0-15,0 0 0,-1 17 0,2-17 16,123 0-16,-142 0 0,1 19 16,264-19-1,-283 0-15,19 0 0,0 17 0,-19-17 16,1 0-16,0 0 0,17 18 0,-16-18 16,-19 0-16,17 17 15,-17-17-15,-17 0 0,17 0 0,-18 19 0,1-19 16,17 0-16,195 34 15,-213-34-15,1 0 16,0 18-16,-19-18 0,18 0 16,-16 18-16,16-18 0,54 18 0,-18-18 15,-1 17 1,-52-17-16,1 0 0,-20 0 16,20 0-16,-20 0 0,73 17 15,-72-17-15,18 0 0,176 0 31,-194 0-31,18 0 0,-18 0 0,18 0 16,-17 0-16,16 0 0,-16 0 16,16 0-16,-16 0 0,-1 0 15,1 0-15,-1 0 0,1 0 0,-2 0 16,2 0-16,-18 0 0,70 0 16,-71 0-16,0 0 0,19 0 15,-18 0-15,-1 0 0,2-17 16,33 17-16,-34 0 15,0 0-15,-1 0 0,0 0 0,19 0 16,-18 0-16,-1 0 0,107 0 16,-107 0-16,18 0 15,-16-17-15,15 17 0,-16 0 0,0 0 16,17 0-16,-18 0 0,37 0 16,16 0-1,-52-18-15,-1 18 0,2 0 16,-2 0-16,0 0 15,18-18-15,-16 18 16,-2 0-16,0 0 0,-17-18 0,18 18 16,0-34-1,0 34-15,-18-19 16,0 2-16,17 17 0,-17-18 0,0 1 0,17-19 16,-17 1-16,0 18 15,19-2-15,-19 2 0,0 0 16,0-1-16,0 0 0,0-17 0,17-36 15,-17 54 1,0-19-16,0-35 0,0 54 16,18-18-16,-18-35 15,17-72 1,0 89-16,-17 18 16,19-1-16,-19 2 0,0 16 0,17-52 15,-17 16-15,18 37 16,-18-19-16,0 19 0,17-18 0,2-72 31,-19 90-31,0-18 0,0 17 0,0-17 16,0 18-16,0-1 0,0-35 15,0 36-15,0-2 0,0 2 16,0-18-16,0 16 0,0 2 16,0 0-16,-19-18 0,19-1 15,0 19-15,-17-19 16,17 18-16,-18-16 15,18 15-15,-17-16 16,17 18-16,-19 0 16,19-2-16,-17 2 0,-18-37 15,35 37 1,-17 17-16,17-17 0,0-1 16,-19 18-16,19-36 15,-17 19-15,17 0 0,-17-1 16,17 0-16,0 0 0,-18 1 15,18-19 1,-18 19 0,18-1-16,0 1 0,0 0 15,0-2 1,0 2-16,-18 17 16,18-18-16,-17 18 15,17-17 1,-17 17-1,-19 0 1,1-19-16</inkml:trace>
  <inkml:trace contextRef="#ctx0" brushRef="#br0" timeOffset="-118239.81">10248 17864 0,'0'-18'0,"0"53"32,0 36-17,0-53-15,0 0 0,0 16 16,0-16-16,0 35 16,0 0-16,0-35 0,0 35 15,0-36 1,0 1-16,0-1 15</inkml:trace>
  <inkml:trace contextRef="#ctx0" brushRef="#br0" timeOffset="-117763.56">10231 17952 0,'-19'0'31,"2"18"-31,0-18 0,17 18 16,-18-18-16,18 17 0,-18 0 0,-17 19 15,18-18-15,-1-1 16,0 0-16,0 2 0,18-2 15,-17-17-15,17 18 0,-17-18 0,17 17 16,-19-17-16,38-17 31,-19-18-15,17 16 0,-17 2-16,17 0 0,-17-1 0,18 0 15,0 0-15,-18 1 0,18 17 16,-1-17-16,0 17 15,1 0-15,0 0 0,0 0 16,-1 0-16,0 17 16,2-17-16,-2 0 0,-17 17 15,18-17-15,18 0 16,-19 18-16,0-18 16,1 0-16,-1 0 0,2 0 15,-2 0 1</inkml:trace>
  <inkml:trace contextRef="#ctx0" brushRef="#br0" timeOffset="-113466.95">15487 8250 0,'-17'0'0,"69"0"32,-34 0-32,229-34 31,-176 16-31,51 0 15,20 0-15,87-35 32,-122 36-32,-55 17 15,-35-18-15,2 18 0,-2 0 16,0 18-16,37 18 16,-1 52-1,-36-36-15,1 1 16,16 106-16,2-71 15,18 106-15,15 70 16,-33-122-16,52 282 16,-52-284-1,87 566 1,-87-530-16,-2-17 16,2-18-1,16 1-15,-52-72 16,18-52-16,-18 16 0,18 2 15,-18-1 1,0-18-16,0 2 16,-18-2-1,-17-17 1,0 18-16,-1-1 16,-105 19-16,-282 157 15,106-34 1,-124 53-16,194-105 15,-282 157-15,-54 0 16,-52 1 0</inkml:trace>
  <inkml:trace contextRef="#ctx0" brushRef="#br0" timeOffset="-64683.13">19755 8286 0,'0'-18'0,"-17"0"15,17 54 17,-18 35-17,1 88-15,-2-107 16,19 18-16,-17-16 0,17 16 0,0-16 15,-17 16-15,17-18 0,-18 2 16,18-20-16,0 37 16,0-35-16,0-19 0,-17 18 0,17-16 0,0-2 15,0 0-15,0 1 0,0 0 16</inkml:trace>
  <inkml:trace contextRef="#ctx0" brushRef="#br0" timeOffset="-64310.85">19826 8198 0,'-230'264'62,"213"-246"-62,-36 52 0,35-52 16,18 18-16,-34-2 0,34-15 16,-19-2-16,2 1 0,-1 16 15</inkml:trace>
  <inkml:trace contextRef="#ctx0" brushRef="#br0" timeOffset="-64046.88">19474 8374 0,'17'-17'0,"18"17"16,-17 0-1,0 17-15,16-17 0,-15 18 16,16-1-16,-18-17 0,19 19 0,69 50 15,-87-50 1,0-19-16,17 34 16,0-16-16,-17 0 15,0 0-15,-1-1 16</inkml:trace>
  <inkml:trace contextRef="#ctx0" brushRef="#br0" timeOffset="-62839.77">26018 12854 0,'34'0'16,"-16"0"0,18 0-16,17-17 0,87 17 15,-69 0-15,211 0 16,-211 0-16,0 0 16,-1 0-16,1 0 0,-19 0 15,-16 0-15,-1 0 0,18 0 16,-18-17-16,-17 17 0,0 0 15,-1 0-15,19-19 0,-19 2 16,1 17 0</inkml:trace>
  <inkml:trace contextRef="#ctx0" brushRef="#br0" timeOffset="-62555.13">27023 12501 0,'35'19'16,"-18"-19"-16,19 17 16,-19 0-16,19 1 0,16 35 15,-16-17 1,-1-1-16,-18-1 0,2-15 0,-2 16 15,1 1-15,-18 16 16,-18-16-16,1-2 0,-2 2 16,2-1-16,-18 1 0,-1-1 15,2-1-15,-90 37 16,89-35-16</inkml:trace>
  <inkml:trace contextRef="#ctx0" brushRef="#br0" timeOffset="-60919.49">19262 8833 0,'53'-53'0,"-36"35"16,1-18-16,-1 19 0,2-18 15,15-18-15,37-52 16,-54 69 0,1 18-16,-18 1 0,18 0 0,0-2 15,-1-16-15,0 35 16,-17-17-16,19-2 0,-2 19 0,35 0 31,-33 19-31,-2-2 0,1 1 0,-1-1 16,19 2-16,17 33 0,-18-16 15,0-2-15,-17-16 0,17 18 16,-18-19-16,19 19 0,-1-1 16,36 53-1,-54-88-15,2 17 16,-2 2-16</inkml:trace>
  <inkml:trace contextRef="#ctx0" brushRef="#br0" timeOffset="-59326.74">19315 8762 0,'-19'0'0,"38"-17"31,-2-2-31,-17 2 16,18 0-16,18-37 15,-2 20-15,1-37 16,1 35-16,-19 1 16,1 18-16,0 0 0,0 17 0,-18-19 15,17 2-15,0 17 0,2 0 16,-2 0-16,1 17 16,-18 2-16,17-19 0,-17 17 15,17 0-15,-17 1 0,19-1 0,-2 2 16,-17-2-16,18 0 15,-18 19-15,17-18 0,2-1 16,-19 0 0,17-17-16,-17 19 15</inkml:trace>
  <inkml:trace contextRef="#ctx0" brushRef="#br0" timeOffset="-56821.15">26370 6081 0,'-230'0'15,"178"0"-15,-1 0 16,-18 0-16,1 0 0,-1 0 0,-300 0 15,249 0 1,15 0-16,-16 0 16,-1 0-16,2 0 0,-2 0 0,0 0 0,1 0 15,-124-17-15,-18 17 16,142 0-16,-283 0 16,264 0-16,2 0 15,16 0-15,-17 0 0,0 17 0,18-17 16,-18 0-16,17 17 0,1-17 15,-106 0-15,141 19 0,-19-19 16,36 0-16,1 0 0,-1 17 0,19-17 16,16 0-16,-35 0 15</inkml:trace>
  <inkml:trace contextRef="#ctx0" brushRef="#br0" timeOffset="-55970.84">21519 5993 0,'-71'53'0,"54"-35"15,0-1-15,17 0 16,0 2-16,0-2 15,34 1-15,-15-18 16,16 17-16,1-17 0</inkml:trace>
  <inkml:trace contextRef="#ctx0" brushRef="#br0" timeOffset="-55275.75">19420 6293 0,'-124'35'16,"107"-18"-16,0 2 16,-1-2-16,0 0 0,18 1 0,0 0 15,0 17 1,18-35-16,0 0 0,16 0 16,-15-17-16,16 17 0,-18-18 15,36 0-15,-18 0 16,-16 1-16,-2 17 15,0 17-15,1 1 16,-18 0-16,0 0 16,0-1-16,0 0 0,18 37 15,-18-20-15,0-15 16,18-2-16,-1 1 16,-17-1-16,17-17 15</inkml:trace>
  <inkml:trace contextRef="#ctx0" brushRef="#br0" timeOffset="-54677.84">19862 6293 0,'-18'-17'16,"0"17"-16,0 0 16,1 17-1,0-17-15,-2 35 16,19-18-16,0 2 15,0-2-15,0 0 0,0 1 16,19 0-16,-2 0 16,0-18-1,-17 17-15,36-17 16,-18-17-16,-1 17 16,-17-18-16,0 0 15,0 0-15,-17-16 31,-1 15-31,0 2 16,0 17 0,1 0-16,0 17 15,-2-17 1</inkml:trace>
  <inkml:trace contextRef="#ctx0" brushRef="#br0" timeOffset="-54110.74">20179 6328 0,'-36'53'16,"19"-18"-16,-1-17 15,18 0-15,-17-1 0,0 0 16,17 2-16,-19-2 0,19 1 15,-17 16-15</inkml:trace>
  <inkml:trace contextRef="#ctx0" brushRef="#br0" timeOffset="-53866.85">20003 6398 0,'0'-17'15,"35"34"17,-18-17-32,2 18 15,-2-18 1,0 0-16,1 18 16,-1-18-1,-34 18 1,17 16-1</inkml:trace>
  <inkml:trace contextRef="#ctx0" brushRef="#br0" timeOffset="-52951.46">19932 7492 0,'0'-18'0,"0"1"46,-36 52-30,19-35-16,17 18 16,0 17-1,0-18 1,17 2-16,-17-2 16,18 1-16,-18-1 15,0 0-15,0 2 16,0-2-16,-18 1 15,1-1-15,0 2 16,-1-19-16,0 17 16,36-53 15,17-16-15,-18 52-16,-17-19 0,18 2 15,0 0 1,0 17-16,-1 0 0,0 0 15,-17 17 1,19-17-16,-19 17 0,17-17 16,1 19-16,18-2 15,-2-17-15,-16 0 16,-1 0-16,2 0 0,-2 0 16,0 0-16,1-17 0,0-2 15,-18 2 1,0 0-1,-18 17-15,18-18 16,-18 18-16</inkml:trace>
  <inkml:trace contextRef="#ctx0" brushRef="#br0" timeOffset="-52815.82">20479 7440 0,'17'17'0,"-34"-34"0,17 51 16,0-16-16,-17 0 0,-2 17 16,2-35-16,-1 17 0,1 2 15,17-2-15,-19-17 0</inkml:trace>
  <inkml:trace contextRef="#ctx0" brushRef="#br0" timeOffset="-52704.91">20479 7510 0,'-17'0'16</inkml:trace>
  <inkml:trace contextRef="#ctx0" brushRef="#br0" timeOffset="-52119.87">20020 8726 0,'0'-17'15,"-17"70"1,17-18 0,0 1-16,-19 17 15,2 53-15,17-89 16,0 19-16,0-1 15</inkml:trace>
  <inkml:trace contextRef="#ctx0" brushRef="#br0" timeOffset="-51830.16">20196 8921 0,'-17'35'0,"17"-17"16,0 0-16,17-18 16,1 17-1,0-17 1,17-17-16,-35-1 31,-17-18-31,-1 19 16,0 0-1,0 17-15,1 17 16,0 0-16,-2 1 16,2 0-16,-1 0 0</inkml:trace>
  <inkml:trace contextRef="#ctx0" brushRef="#br0" timeOffset="-51045.38">20126 10808 0,'-18'-159'0,"1"-34"16,17 87-16,-36-106 15,36 106-15,-17 18 16,-18-106-16,35 141 16,-36-18-16,19 54 15,-19 34 1,18 1-16,-16 0 16</inkml:trace>
  <inkml:trace contextRef="#ctx0" brushRef="#br0" timeOffset="-50856.77">19967 9626 0,'-35'54'16,"17"-2"-16,0 1 0,-16 18 15,16-1-15,-18 1 0,-69 176 16,52-89-1,18-87-15,-1 0 0,19-35 16</inkml:trace>
  <inkml:trace contextRef="#ctx0" brushRef="#br0" timeOffset="-50686.22">19774 9556 0,'52'17'15,"-16"2"-15,16 33 0,54 54 16,-18 0-16,-34-53 16,-2 18-16,142 139 15,-140-156 1,-20-18-16</inkml:trace>
  <inkml:trace contextRef="#ctx0" brushRef="#br0" timeOffset="-49147.9">17180 542 0,'124'776'0,"-106"-476"16,-1-141-16,-17 0 0,17-1 15,-17-16-15,18-37 0,0 107 16,-18-35-16,18-37 16,-18-86-16,17 34 15,-17-52-15</inkml:trace>
  <inkml:trace contextRef="#ctx0" brushRef="#br0" timeOffset="-48815.61">17022 560 0,'264'-52'15,"-176"33"-15,124-33 0,88-1 16,0-35-16,34 17 16,302-88-1,-477 106 1</inkml:trace>
  <inkml:trace contextRef="#ctx0" brushRef="#br0" timeOffset="-48359.1">20708 30 0,'35'107'0,"-18"-36"16,2 17-16,33 70 16,55 196-1,-90-266-15,36 70 0,-18-70 16,-18 0-16,19-34 15,-18 34-15,35 53 0,-548-1624 0,1007 3037 16,-494-1502-16,18-16 0,-566-1678 0,1077 3389 0,-530-1711 16,1-19-16,-18 37 15,0-20-15,0-16 16,0-1-16,-18 2 0,18-2 0,-17-17 16,-36 35-16,18-17 15,-53 17-15,17-18 0,1 2 16,-18 16-16,-2-18 0,-15 0 0,-388 107 15,351-70 1,-140 16-16,123-18 16,18-16-16,-177 52 15,-104 36-15,174-54 16,142-52-16,-176 70 16,123-53-1,88-35 1,54 0-16,0-17 0,-1-18 15,18-18-15</inkml:trace>
  <inkml:trace contextRef="#ctx0" brushRef="#br0" timeOffset="-48002.9">18450 330 0,'36'107'0,"-36"-36"16,17-1-16,0 36 0,19 87 16,87 531-1,-87-583 1,-19 18-16,19-18 0,-18-1 16,16-33-16,20 140 0,-1-35 31,-53-195-31</inkml:trace>
  <inkml:trace contextRef="#ctx0" brushRef="#br0" timeOffset="-47502.7">17463 30 0,'-19'71'16,"2"-35"-16,17 17 0,-17-1 0,-1-16 16,-18 158-1,19-158-15,17-2 16,-17-16-16</inkml:trace>
  <inkml:trace contextRef="#ctx0" brushRef="#br0" timeOffset="-47314.95">17127 330 0,'36'19'16,"-1"-2"-1,18 18-15,-18-16 0,18 15 16,0-16 0,-1-1-16,36 2 0,72 15 15</inkml:trace>
  <inkml:trace contextRef="#ctx0" brushRef="#br0" timeOffset="-46716.09">19103 30 0,'-88'248'0,"71"-213"0,17-18 16,-19 37-16,19-18 0</inkml:trace>
  <inkml:trace contextRef="#ctx0" brushRef="#br0" timeOffset="-45120.66">17515 1054 0,'-17'-17'15,"17"34"48,0 1-47,0-1-1,0 0-15,0 2 16,-18-2-1,18 1 48,0-1 187,-17-17-156</inkml:trace>
  <inkml:trace contextRef="#ctx0" brushRef="#br0" timeOffset="-44378.95">19103 701 0,'0'-17'0,"17"51"16,1 20 15,-18-37-31,0 2 0</inkml:trace>
  <inkml:trace contextRef="#ctx0" brushRef="#br0" timeOffset="-44214.53">19226 1018 0,'0'19'32,"0"33"-1,0-35-16,18 2 1,-18-2-16</inkml:trace>
  <inkml:trace contextRef="#ctx0" brushRef="#br0" timeOffset="-43970.9">19315 1230 0,'35'54'63,"-159"-320"-63,301 654 47,-160-352-32,1-36-15,-18 18 0,17-1 16,2 0-16,-2 2 16,-17-2-1,17 1 1,-17-1-16,0 2 15,0-2-15,-17 18 0,17-17 16,-17 17-16</inkml:trace>
  <inkml:trace contextRef="#ctx0" brushRef="#br0" timeOffset="-43815.8">19667 2042 0,'-17'18'47,"-318"-848"-47</inkml:trace>
  <inkml:trace contextRef="#ctx0" brushRef="#br0" timeOffset="629.28">20550 9133 0,'17'0'46,"-17"-19"-46,0-86 16,0 52 0,35-106-1,-35 88-15,0-17 16,0 18-16,0-18 16,0-35-1,0 16 1,0 73-16,0-20 15,0-34 1,0 35 0,0 18-16,0 18 15,0-2 1</inkml:trace>
  <inkml:trace contextRef="#ctx0" brushRef="#br0" timeOffset="1527.01">20602 7898 0,'-18'0'16,"18"35"-1,-17-18-15,0 19 16,17-18-16,0-1 0,0 0 16,0 19-1,-19-36-15,2 18 16,17-1 15,-18 2-15,18-38 140,18-33-156,-1-1 16,-17 18-1,36-54 1,-36 71 0,0-16-16,0 16 15,17 18 16,1 0-15,0 0 0,0 0-16,16 18 15,-15-18-15,-2 34 16,35 54 0,-33-69-16,-19-2 15,17 18-15</inkml:trace>
</inkml:ink>
</file>

<file path=ppt/ink/ink1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43:40.596"/>
    </inkml:context>
    <inkml:brush xml:id="br0">
      <inkml:brushProperty name="width" value="0.05292" units="cm"/>
      <inkml:brushProperty name="height" value="0.05292" units="cm"/>
      <inkml:brushProperty name="color" value="#0070C0"/>
    </inkml:brush>
  </inkml:definitions>
  <inkml:trace contextRef="#ctx0" brushRef="#br0">755 1363 0,'-54'0'15,"37"0"1,-2 0 0,2 0-1,105-17 17,-52 17-32,17-19 0,-1 19 0,19-17 15,-18-1-15,35 1 0,0-2 16,230-33-1,-212 16-15,0 19 0,-1 0 0,2-1 0,-2 0 16,19 0-16,-19 1 0,1 0 16,0-2-16,176-16 15,-122 18-15,-91-2 16,2 19-16,-1 0 0,-16 0 16,-1 0-16,-18-17 0,71 17 15,-88 0 1,-1 0-16</inkml:trace>
  <inkml:trace contextRef="#ctx0" brushRef="#br0" timeOffset="357.99">1319 1698 0,'70'-18'31,"72"-18"-31,51-16 0,124-18 16,71-1-1,-52 0 1,-230 54-16,-1 0 16,2-2-16,-19 2 0,-18 17 15,1-18-15,0 18 0,-37 0 0,20-17 16,34 17 0,-71 0-16,2 0 0,-2 0 15,-17 17-15</inkml:trace>
  <inkml:trace contextRef="#ctx0" brushRef="#br0" timeOffset="7086.99">20933 3391 0,'-36'0'16,"19"-17"-16,0 17 16,87 0 15,72 0-15,16-18-1,-70 0-15,18 0 0,-18 18 16,106-34-16,-88 16 0,-18 18 15,-18-18-15,125 0 16,-107 18-16,-71-17 16,19 17-16,-18 0 0,-1 0 0,0 0 15,2 0-15,-2 0 0,1 0 16,16 17 0,-15-17-16,-2 0 0</inkml:trace>
  <inkml:trace contextRef="#ctx0" brushRef="#br0" timeOffset="7967.23">25960 3462 0,'53'-18'15,"18"18"1,-36 0-16,1 0 15,16-17-15,1 17 0,18 0 16,-1 0-16,1 0 0,0 0 0,-1-19 16,36 19-16,-18 0 0,17 0 0,2-17 15,105 17-15,-2-17 16,-86 17-16,-18-18 0,0 18 16,17-18-16,-16 18 0,-2 0 0,71-18 15,-105 18-15,17 0 16,-18-17-16,-16 17 0,-1 0 15,-1 0-15,1 0 0,-17 0 16,-18 0-16,-1 0 0,18 0 16,-17 0-16,0 0 15,-1 0-15</inkml:trace>
  <inkml:trace contextRef="#ctx0" brushRef="#br0" timeOffset="11149.9">13067 4662 0,'-19'0'15,"90"0"1,-54 0-1,19 0-15,35-19 0,158 19 16,-141-17 0,17 17-16,107 0 0,123-18 15,-228 18-15,-2 0 16,-17 0-16,0 0 0,-17 0 16,-1 0-16,18 0 0,-34 0 0,-1 0 15,0 0-15,-18 0 0,89 18 16,-107-18-1,1 0-15,-1 0 0,2 17 16,-2-17-16</inkml:trace>
  <inkml:trace contextRef="#ctx0" brushRef="#br0" timeOffset="11943.48">17369 4591 0,'36'17'31,"-18"-17"-31,52 0 16,-16-17-16,16 17 15,72 0-15,-37-19 0,0 19 16,2 0-16,16-17 0,-17 17 0,17-17 15,1 17-15,281-18 16,-281 18-16,18-17 0,-2 17 0,18 0 16,125 0-16,-142 0 15,35 17-15,248-17 16,-142 18-16,-141-18 16,0 0-16,123 17 0,-140-17 15,0 17-15,194-17 16,-213 0-16,-34 19 15,17-19-15,-18 0 0,-16 0 0,-1 0 16,-1 0-16,-16 0 0,-19 0 16,54 0-16,-36 0 15,-17 0-15</inkml:trace>
  <inkml:trace contextRef="#ctx0" brushRef="#br0" timeOffset="15040.48">6999 10623 0,'34'0'15,"2"0"-15,352-17 31,-265-1-31,54 18 0,-1-18 16,247 0-16</inkml:trace>
  <inkml:trace contextRef="#ctx0" brushRef="#br0" timeOffset="16591.39">5993 11875 0,'0'-17'15,"-18"53"1,0-19-16,-52 36 16,52-35-16,1-1 15,-19 18-15,19-17 0,-1 0 16,1-1-16,-2 0 0,19 2 0,-17-2 16,0 1-16,17-1 15,0 0-15,0 2 16,17-19-16,0 0 15,73 17 1,-73 1-16,18-18 16,-17 0-16,34 0 0,-34 0 0,18 0 15,-19 0-15,19 0 16,-19 0-16,1 0 16</inkml:trace>
  <inkml:trace contextRef="#ctx0" brushRef="#br0" timeOffset="16797.71">5975 11894 0,'0'0'31,"-18"34"-31,1-16 0,17 0 0,-35 34 16,17-16-16,0 16 15,1-16-15,0-1 0,-2 36 16,2-1-16,-1-34 16,1-1-16,17-18 15,17 1-15</inkml:trace>
  <inkml:trace contextRef="#ctx0" brushRef="#br0" timeOffset="17130.43">6540 12228 0,'0'18'16,"0"-1"-1,-17 36-15,-19 18 16,18-36-16,-18 1 16,19-2-16,-18 2 0,17-1 0,0 1 0,1-19 15,0 1-15,-1-1 0,18 2 16,-18-2-16</inkml:trace>
  <inkml:trace contextRef="#ctx0" brushRef="#br0" timeOffset="18179.25">7404 11770 0,'-17'-18'16,"-1"18"-16,-18 35 15,2 18 1,34-35-16,-19 18 15,2-19-15,17 18 0,-18 1 0,18-19 0,0 54 16,18-37 0,-18-15-16,17-2 15,2 1-15,-2-18 0,0 0 16,1 0-16,0 0 16,0 0-16,-18-18 0,0 1 15,0-2-15,-18 2 16,18 0-16,-36-1 15,19 0-15,0 18 16,-2 0-16,-16 0 16,18 18-16,-2-18 0,2 0 15,17 18-15,-17-18 0</inkml:trace>
  <inkml:trace contextRef="#ctx0" brushRef="#br0" timeOffset="18385.2">7545 12140 0,'35'0'0,"-35"35"16,0-18 0,0 2-16,0-2 0,0 1 0,-17 18 15,17-19-15,-18 18 0,1-17 16,-2 17-16,2 0 0,0-17 0,17 0 15,0-1-15</inkml:trace>
  <inkml:trace contextRef="#ctx0" brushRef="#br0" timeOffset="19152.93">8375 11858 0,'-54'-54'0,"37"54"16,-2 0-16,2 0 0,0 0 16,-1 19-16,1-2 15,-2 1-15,2-18 0,0 17 0,-19 54 16,18-53 0,18 0-16,0-1 15,18 0-15,0-17 0,-18 18 0,71-18 16,-54-18-1,18 18-15,-18 0 0,19-17 16,18-18-16,-37 35 0,0-18 0,1 0 16,18 1-16,-19 0 15,0 34 1,1-17-16,-18 35 16,0-17-16,-18 0 0,18 16 15,-17-16-15,0 52 16,17-34-16,-18-18 0,18 16 0,-18-15 15,18 16-15,-18 1 0,18-19 16</inkml:trace>
  <inkml:trace contextRef="#ctx0" brushRef="#br0" timeOffset="19317.27">8780 12140 0,'17'18'0,"-17"-1"0,0 0 16,-17 19-16,17-18 0,-17 18 16,17-2-16,-19 2 0,-16 16 15,35-16-15,-17-18 16,17 16-16</inkml:trace>
  <inkml:trace contextRef="#ctx0" brushRef="#br0" timeOffset="20014.11">9697 11894 0,'71'0'16,"-71"17"-16,0 18 15,-53 1 1,35-19 0,18 0-16,-17 1 15,34-18 1,18 18-1,1 0 1,-19-18-16,1 0 0,-1 17 16,2 19-1,-38 16 1,-33-16-16,33-19 16,-15 1-16,-20-1 0,20 2 15,-2-2-15,18-17 0,-16 17 16,15-17-16,2 0 0,-1 0 15,1 0 1</inkml:trace>
  <inkml:trace contextRef="#ctx0" brushRef="#br0" timeOffset="20485.43">10139 11840 0,'34'0'31,"-16"0"-31,-1 18 16,2-18-16,-2 0 0,0 0 15,1 17-15,0-17 0,0 19 0,-1-19 0,-17 17 16,17 0-16,2 1 16,-2 18-16,-17-19 15,0 0-15,0 19 0,-17-18 16,17 16-16,0-15 0,-19 33 31,19-35-31,0 2 0,0-2 16</inkml:trace>
  <inkml:trace contextRef="#ctx0" brushRef="#br0" timeOffset="20659.89">10139 12104 0,'52'0'0,"-35"0"0,19 0 0,-19 0 16,54 0-16,-35-17 0,-1 17 15,18 0-15,18 0 16,-37 0-16,37-17 0,-36 17 16,-17 0-16</inkml:trace>
  <inkml:trace contextRef="#ctx0" brushRef="#br0" timeOffset="21171">9944 12246 0,'17'36'31,"-34"-2"-31,-18 37 15,17-36-15,-17 18 0,-1 0 16,-52 70-16,53-70 16,-71 53-16,35-36 15</inkml:trace>
  <inkml:trace contextRef="#ctx0" brushRef="#br0" timeOffset="21839.12">5288 11787 0,'-195'212'15,"90"-53"-15,52-54 16,-1-16-16,20-1 0,-2 0 0,18 0 16,1 88-16,34-105 0,37 70 15,51-17 1,54-53-16,-53-54 0,105 18 16,-104-18-16,15-17 0</inkml:trace>
  <inkml:trace contextRef="#ctx0" brushRef="#br0" timeOffset="22512.76">10685 11452 0,'52'18'0,"-16"18"0,16-19 15,-16 18-15,106 123 16,-108-104-16,2-1 0,-18-1 16,-1 1-16,0 53 0,-17-53 15,-17 18-15,-54 123 16,1-71-16,18-70 15,16 1-15,-70 34 0</inkml:trace>
  <inkml:trace contextRef="#ctx0" brushRef="#br0" timeOffset="23741.08">11672 13358 0,'0'17'31,"0"0"-31,-17 1 16,17 0-16,-18 0 0,18 16 16,-34 20-16,34-37 0,-36 36 15,18 1 1,1-20-1,17-16-15,0-1 16,0 2-16,17-19 16,1 17-1,-1-17 1,2 17-16,-2-17 16,0-17-16,1 17 15,18 0-15,-19 0 16,-17-17-16</inkml:trace>
  <inkml:trace contextRef="#ctx0" brushRef="#br0" timeOffset="24081.67">12008 13498 0,'0'0'0,"0"53"47,17-17-31,-17-19-16,18-17 15,-18 18-15,18-1 16,0 2 0,-1-19-1,18-36 1,-17 1-1,0 16-15,-18 2 16,17 0-16,-17-1 16,17 0-16,-17 0 0,19 18 15,-19-17 1,35 34 0</inkml:trace>
  <inkml:trace contextRef="#ctx0" brushRef="#br0" timeOffset="24388.54">12748 13587 0,'-17'-19'0,"70"2"31,-36 17-15,1 0-16,0-17 15,17 17-15,-35 17 16,17-17-16</inkml:trace>
  <inkml:trace contextRef="#ctx0" brushRef="#br0" timeOffset="24529.42">12660 13763 0,'-17'0'0,"70"0"31,-36-17-31,1 17 16,52-19 0,-52 19-16</inkml:trace>
  <inkml:trace contextRef="#ctx0" brushRef="#br0" timeOffset="25164.19">13648 13375 0,'17'0'32,"-51"17"-32,34 1 15,-18-18-15,0 18 16,0 0-16,36-1 31,0-17-15,0 17-16,-1-17 0,0 0 0,2 18 15,-2 0-15,1-18 16,-1 18-16,-17-1 16,0 0-16,0 2 15,-35-2-15,-1 1 16,19-1-16,-36 2 15,35-2-15,1-17 0,-18 17 16</inkml:trace>
  <inkml:trace contextRef="#ctx0" brushRef="#br0" timeOffset="25640.98">16241 13322 0,'0'-18'15,"0"53"1,0-16-16,0 15 0,0-16 16,-17 35-16,17-36 0,0 1 15,-19 18-15,19-19 0,0 19 16,0-19-16,-17 1 0,17-1 0,0 2 15,0-2-15,0 18 16</inkml:trace>
  <inkml:trace contextRef="#ctx0" brushRef="#br0" timeOffset="25854.62">16612 13304 0,'0'-17'0,"0"34"0,-19 1 31,19-1-15,0 2-16,-17 33 15,17-16-15,-17-19 0,17 0 16,-18 90 0,18-90-16,0 1 0,0-1 15,0 2-15</inkml:trace>
  <inkml:trace contextRef="#ctx0" brushRef="#br0" timeOffset="26057.98">16188 13551 0,'17'0'16,"19"-17"-1,-18 17-15,-1 0 16,0 0-16,2 0 0,-2 0 16,1 0-16,88 0 15,-71 0 1</inkml:trace>
  <inkml:trace contextRef="#ctx0" brushRef="#br0" timeOffset="26340.65">16859 13463 0,'17'0'0,"0"35"31,-17-17-15,0 0-16,19-1 15,-2 0 1,1-17-1,-1 0-15,0-17 16,2 17-16,-2-35 16,-17 17-16,18 0 15,-18-34-15,0 16 16,0 19-16,0 0 0,-18-2 0,-18 2 16</inkml:trace>
  <inkml:trace contextRef="#ctx0" brushRef="#br0" timeOffset="27190.22">13631 13375 0,'17'0'16,"0"0"0,19-17 15,-36-2-31,18 19 0,-18-17 15,17 17-15,-17-18 0,0 1 16,19-2-16,-19-33 16,0 35-16,0-2 15,0-15-15,-19 16 0,2 0 16</inkml:trace>
  <inkml:trace contextRef="#ctx0" brushRef="#br0" timeOffset="28610.78">17935 13446 0,'52'0'16,"-34"-18"-16,0 18 15,-1 0-15,0 0 0,2 18 16</inkml:trace>
  <inkml:trace contextRef="#ctx0" brushRef="#br0" timeOffset="28769.76">17917 13587 0,'18'17'31,"16"-17"-16,-16 0-15,18 0 16</inkml:trace>
  <inkml:trace contextRef="#ctx0" brushRef="#br0" timeOffset="29135.8">18693 13358 0,'-18'-19'0,"36"38"0,-54-38 0,19 19 15,-18 0-15,-1 19 16,19-2 0,0 0-16,-2 1 15,19 0-15,0 0 16,19-18-16,-2 17 15,0-17-15,1 0 16,0 0 0,17 0-16,-18 17 15,1 1-15,-18 0 16,0 17-16,0-18 16,0 2-16,0-2 0,0 1 15,-18 52 1,18-35-16,0-16 15</inkml:trace>
  <inkml:trace contextRef="#ctx0" brushRef="#br0" timeOffset="30642.61">13384 15122 0,'-19'0'15,"19"34"1,0 1-16,0-16 15,0-2-15,-17 18 0,17 1 0,0 69 16,0-69-16,0-1 16,-17-18-16,17 19 0,0-1 15,0-18-15,0 2 16,0-2-16,0-70 31,0 18-15,17-18-16,-17 18 0,17-18 0,2-1 15,-2 2-15,37-54 16,-37 71-16,36-18 16,-35 35-16,34-18 0,-34 19 15,0 17-15,-1 0 16,0 17-16,-34 2 16,17-2-16,-17 18 0,-19 1 15,18-1-15,-16 1 0,-2-2 0,-16 37 16,-2-35-16,37-19 15,-2 1-15,-15 16 16,16-15-16,1-19 16,17 17-16,0 1 0,0-1 15,0 2 1,17-19-16,1 17 0,-1-17 16,0 0-16,73 17 31,-73-17-31,0 0 0,1 0 0,0 0 15,0 0-15,16 0 0,-16 0 16</inkml:trace>
  <inkml:trace contextRef="#ctx0" brushRef="#br0" timeOffset="31571.63">13755 15386 0,'0'-18'0,"-19"18"32,2 18-17,-1-18-15,18 17 0,-17-17 16,17 17-16,-19 2 16,19-2-16,0 1 15,-17-1-15,34 2 16,-17-2-1,19-17 1,-2 0 0,1-17-16,-1-2 15,-17 2-15,19-1 16,-19 1-16,17-2 16,-17 2-16,17 0 15,-17-1 1,0 53-1,18-18 17,-18 2-17,0-2-15,17-17 32,2 0-17,-2 0-15,0 0 31,1 0-31,0 18 32,0-1-17,-1 2 17,18-38 14,-17 19-30,0 0-16,-1 0 16,0-17-16,2 17 15,-2 0-15,1-18 16,-1 18-16</inkml:trace>
  <inkml:trace contextRef="#ctx0" brushRef="#br0" timeOffset="32043.59">14248 15351 0,'0'35'47,"0"-1"-32,0-15-15,0-2 16,-17 1-16,17-1 0,-19 2 16,19-2-16,-88 54 31,88-54-31,-17-17 16,17 17-16,17-34 31,2 0-16,-2-2-15,35-16 16,-33 18-16,15 0 0,-34-2 16,18 2-16,0-1 15,0 18-15,-18-17 16,17 17-16,0 17 31,-17 1-15,0-1-1,19 2 17,-2-19-32,1 0 0</inkml:trace>
  <inkml:trace contextRef="#ctx0" brushRef="#br0" timeOffset="32563.65">16012 15210 0,'-17'52'31,"-19"37"-15,36-72-16,-18 1 0,1 52 31,17-52-31,-19-1 0,19 2 16</inkml:trace>
  <inkml:trace contextRef="#ctx0" brushRef="#br0" timeOffset="32798.96">16259 15103 0,'17'-17'0,"-34"34"15,34 2 1,-17-2-16,0 18 16,-17 18-1,17-36-15,0 1 0,0 18 16,-18-19-16,18 0 0,0 19 0,0-1 15,0-18-15,0 2 16,-17 16-16,17-18 16,0 2-16</inkml:trace>
  <inkml:trace contextRef="#ctx0" brushRef="#br0" timeOffset="32979.51">15747 15474 0,'0'0'0,"53"0"15,18 0 1,-54 0 0,19 0-16,87-18 15,-105 18-15</inkml:trace>
  <inkml:trace contextRef="#ctx0" brushRef="#br0" timeOffset="33260.81">16488 15280 0,'0'0'16,"0"35"-1,0-18 1,0 2-16,17 16 31,1-18-31,0-17 16,0 0-1,-1 0 1,0-17-16,-17-1 16,19-18-1,-2 36-15,-17-17 0,18 17 16,-18-17-16,53-1 15,-36 18-15</inkml:trace>
  <inkml:trace contextRef="#ctx0" brushRef="#br0" timeOffset="34353.87">17388 15368 0,'17'-17'16,"1"34"-16,-1-17 16,2 0-16,-2 0 0,0-17 15,19 17-15,-1 0 16,18 0-16,-35 0 0,16 0 16,-15 0-16,-2-19 0,1 19 0,18 0 15,-19 0-15</inkml:trace>
  <inkml:trace contextRef="#ctx0" brushRef="#br0" timeOffset="34700.32">18128 15086 0,'0'-18'15,"-35"72"1,35-37 0,0 18-16,-36 18 15,36-36-15,0 1 0,-17 0 0,17 0 16,0-1-16,0 0 16,-17-17-16,17 19 15,17-2-15,0 1 16,2-18-1,-2 0-15,1 0 0,-1 0 16,2 0-16,15 0 0,-34-18 16,18 18-16,18 0 15,-19-17-15,0 17 0,1 0 16,0-19 0</inkml:trace>
  <inkml:trace contextRef="#ctx0" brushRef="#br0" timeOffset="34989.37">18445 15139 0,'0'-17'16,"0"69"0,-17-35-1,17 36 1,0-35-1,0 0-15,17 0 16,2-18 0,-2 0-1,1-18-15,18-18 32,-19 2-32</inkml:trace>
  <inkml:trace contextRef="#ctx0" brushRef="#br0" timeOffset="35759.75">15095 15632 0,'34'-17'16,"2"17"-16,-18 0 0,70 0 31,-52 0-31,-19 0 0,0 17 15,1-17-15</inkml:trace>
  <inkml:trace contextRef="#ctx0" brushRef="#br0" timeOffset="35938.71">15219 15827 0,'34'0'31,"1"0"-15,-16 0-1,15 17-15,-16-17 0,-18 18 16</inkml:trace>
  <inkml:trace contextRef="#ctx0" brushRef="#br0" timeOffset="36264.24">15112 16655 0,'17'-17'32,"2"17"-32,-2 0 15,18 0-15,36 0 16,-54-18-1,19 36 1</inkml:trace>
  <inkml:trace contextRef="#ctx0" brushRef="#br0" timeOffset="36454.31">15077 16832 0,'35'0'31,"18"-17"-15,1 17-1,-37-19-15,18 19 0,-18 0 0,19 0 16,-1-17-16,1 17 0,-2-17 16,2 17-16</inkml:trace>
  <inkml:trace contextRef="#ctx0" brushRef="#br0" timeOffset="38145.33">16859 16338 0,'0'-18'0,"-18"1"16,0 52 0,0-35-16,1 18 15,0 17-15,17-18 0,-19 19 0,-33 106 32,52-108-32,0 37 15,52 0 1,-33-71-16,-2 17 15,0-17-15,1 0 16,0 0-16,0-17 0,-1 17 16,-17-18-16,0 0 15,-17-17 1,-1 18-16,0 17 16,0-19-16,1 19 0,-19 0 15,36-17-15,-17 17 16,-1 17-16,1-17 0,0 19 15</inkml:trace>
  <inkml:trace contextRef="#ctx0" brushRef="#br0" timeOffset="38390.49">17352 16550 0,'-35'17'31,"35"2"-31,-17-2 0,-19 18 16,19-18-16,-71 72 16,70-54-16,0-18 15,0 2-15,-16 16 16,34-18-16,-19 0 0,19 2 15</inkml:trace>
  <inkml:trace contextRef="#ctx0" brushRef="#br0" timeOffset="38566.72">17564 16586 0,'17'0'16,"-34"34"-16,0-16 0,-1-1 15,-52 107-15,34-88 16,-18 16-16,2 1 0,16 1 16,-16-2-16,16 1 0,-16 0 15,16-18-15,-34 53 0,16-52 16</inkml:trace>
  <inkml:trace contextRef="#ctx0" brushRef="#br0" timeOffset="42292.36">16735 16074 0,'-176'105'15,"140"-69"-15,1-1 0,0 1 0,-54 210 16,72-175-16,-1 0 16,18-19-16,0 18 0,0-16 15,18 70-15,-1-54 0,2-18 16,-2-16-16,18 16 0,1-16 16,-2-1-16,90 53 15,-70-69-15,-2-2 0,1-17 16,-18 0-16,18 0 0,0-17 15,-1-2-15,2 2 0,34-37 16,-35 37-16,-18-18 0,1 18 0,-2-19 16,-15 1-16,-2-1 0,1 2 15,-1-2-15,0-16 0,-17-38 16,-17-15-16,0 52 0,-18-18 16,16 19-16,-15-1 0,-2 18 15,1-1-15,-18 1 0,-89-53 16,73 70-16,16 18 15,-1-18-15,1 18 0,-16 0 16,15 0-16,18 0 0,-16 18 0,16-18 0,-34 18 16</inkml:trace>
  <inkml:trace contextRef="#ctx0" brushRef="#br0" timeOffset="50042.61">21621 11187 0,'-18'-17'0,"0"17"0,1 0 16,0 0-16,-1 0 15,0 0-15,0 17 0,1-17 0,0 0 16,-19 19 0,18-2-16,18 0 0,0 1 15,0 0 1,18 17-1,35 0-15,-36-35 0,1 18 16,18 0 0,-19-18-16,0 17 0,1 0 15,-36 2 1,18-2-16,-17-17 0,0 18 16,-19-1-16,1 2 15,18-19-15,-54 17 16,18 0-16,35-17 0,1 0 15,-2 0-15,2 0 16,17-17 0</inkml:trace>
  <inkml:trace contextRef="#ctx0" brushRef="#br0" timeOffset="50959.63">21851 11276 0,'-71'35'0,"54"-18"0,-2 1 16,2 0-16,17 0 15,-18-18-15,18 17 0,-17 0 0,-2 19 16,19-18 0,19-1-1,-2-34 1,1 17-16,-1-18 16,-17 1-16,19-2 0,-2 19 15,-17-17-15,0 0 0,17-1 16,-17 0-1,18 36 17,-18 0-17,0-1-15,0 0 16,17-17-16,2 19 16,-2-19-1,18-19 1,-17 2-16,0 0 0,-1-1 0,-17 0 0,17 0 15,2-16-15,-19 16 0,17-18 16,-17 2-16,18-56 16,-1 56-16,-17 16 15,0 1-15,0-2 0,0 2 16,17 0-16,-34 70 31,17 16-15,0-33-1,-17 35-15,17-36 16,0-17-16,0 0 0,0-1 0,17 0 16,-17 1-16,0 0 0,17 0 15,2-1-15,-2-17 0,-17 17 0,18-17 16,-1 0-16,2 0 16,-2 0-16</inkml:trace>
  <inkml:trace contextRef="#ctx0" brushRef="#br0" timeOffset="51545.26">22415 11258 0,'0'0'0,"-18"-18"0,1 18 16,-2 0-16,2 0 16,0 18-16,-1 0 15,0 0-15,0 16 16,1-16-1,17 0 1,0 0-16,17-1 16,1-34 15,-18-1-31,18 18 0,0-18 16,16 0-1,2 18 16,-18 18-15,-18 0 0,0 0-1,0-1 1,0-52 62,17 35-47,-17-18-31,17 0 16,2 18 15,-2-17-15,-17 0-1,18 17-15,-1 0 16,2 0 0,-2 0-16</inkml:trace>
  <inkml:trace contextRef="#ctx0" brushRef="#br0" timeOffset="51927.96">22627 11258 0,'0'36'47,"17"-36"-15,0 17-17,1-17-15,-18 17 0,18 1 16,-18 0-16,0 0 15,18 16 1,-36 20-16,18-37 0,0 2 16,-18-2-16,18 0 0,-18 18 15,18-16-15,-17-19 16,17 17-16,-17-53 31,34 1-15,0 18-16,-17 0 0,18-2 15,0 2-15,0-1 0,-18 1 0,70-36 16,-16 17 0,-37 36-16,0-18 0,1 1 15,18 17-15</inkml:trace>
  <inkml:trace contextRef="#ctx0" brushRef="#br0" timeOffset="52457.75">23508 11294 0,'17'-18'31,"2"18"-15,-2-18-16,1 18 0,-1 0 0,2 0 16,-2-18-16,0 18 0</inkml:trace>
  <inkml:trace contextRef="#ctx0" brushRef="#br0" timeOffset="53183.49">24161 11028 0,'35'-34'15,"-18"34"-15,2 0 0,-2-18 16,1 18 0,-36 18 31,1-18-47,-2 17 0,-33 19 15,34-36 1,18 17-16,-18 1 15,18-1 1,18 0 0,-18 2-16,18-19 0,0 0 0,-18 17 15,34 1-15,-15-18 16,-2 17-16,1 2 16,-18-2-1,0 0-15,-18-17 16,18 18-16,-17 0 0,-2 0 15,2-18-15,0 17 0,-19 0 16,18-17 0</inkml:trace>
  <inkml:trace contextRef="#ctx0" brushRef="#br0" timeOffset="55078.65">24601 11028 0,'-52'-17'0,"35"17"15,-19 0 1,1 36 0,35-19 15,0 1-31,18-18 15,-1 17-15,0-17 16,2 0-16,-2 17 16,1-17-16,-18 19 0,17-19 15,0 17-15,2 1 0,-19-1 0,17-17 16,-17 19-16,-17 15 16,17-16-16,-19 0 15,19 0-15,-17-18 0,17 17 0,-17 0 0,-1-17 16,18 18-16,-17-18 15,-2 0 1,2-18 0,34 1-16,19-36 31,-18 35-31,-1 1 0,-17 0 16,17-2-16,2 2 0,-2 17 0,1-18 15,18-18-15,-19 19 16,0 0-16,-17-1 15,18 18-15,-18-17 16,17 17-16,-17 17 47,19 1-31,-19-1-16,17-17 31,0 0-16,1 0-15,-18-17 16,18 17 0,0 0-1,-1 0-15,0 17 32,-17 0-32,0 2 15,0-2 1,0 1-1,0-1 1,0 2 0,19-38-1,-2 2 1,1 17 0,-1-18-16,0 18 15,-17-17-15,36-2 16,-36 2-1,18 17-15,-18-17 16,17-1-16,2 18 16,-2-17-1,0-2 1,1 19 0,0 19-1,0-19 1,-18 17-1,17-17 1,0 18 0,1-18 15,0 0-15,0 0-16,-1-18 15,0 18 1,-17-17-16,19 17 15,-2-19-15,1 19 16,-1 0-16,2 0 16,-2 19-1,-17-2 1,0 1-16,0-1 16,0 0-16,17-51 46,18-20-30,-16 37-16,-2-18 16,18-1-16,-17 2 0,17-2 0,18-35 15,-35 54-15,-1-1 0,0 1 16,37-19-16,-37 19 16</inkml:trace>
  <inkml:trace contextRef="#ctx0" brushRef="#br0" timeOffset="57652.81">23103 12828 0,'0'35'31,"0"1"-15,0-19-16,0 1 16,0 35-1,0-36-15,0 1 16,0-1-16,0 2 0,0-2 15,0 0 1,0 1-16</inkml:trace>
  <inkml:trace contextRef="#ctx0" brushRef="#br0" timeOffset="58086.72">23296 12828 0,'0'-18'0,"-17"36"31,17 17-15,-18-18-16,18 2 0,0-2 15,0 1-15,0 18 16,0-19-16,0 0 16,18-17-16,-18 18 0,17-18 15,2 0-15,-2 0 16,0 0-16,1-18 16,0 18-1,-18-17-15,18 17 0,-18-17 16,-18-2-16,18 2 15,0-1-15,-18 1 16,0 17-16,18-19 0,-17 19 16,0 0-1,-2-17-15,2 34 16</inkml:trace>
  <inkml:trace contextRef="#ctx0" brushRef="#br0" timeOffset="58390.84">23525 12810 0,'19'36'16,"-2"-19"-1,-17 0 1,18 2-16,-1-2 0,2 1 15,-2-18-15,0 17 16,1-17-16,0 0 16,17-17-1,-35-1-15,17 1 0,-17-2 16,0 2 0,-17 0-16,0-19 15,-1 18-15,18 1 16,-53 17-16,36 0 15,-2 0-15,-69 35 16</inkml:trace>
  <inkml:trace contextRef="#ctx0" brushRef="#br0" timeOffset="58917.8">22715 12899 0,'-18'0'0,"-18"17"16,19 1-1,0-18 1,17 17-16,0 19 16,0-19-16,0 1 15,17 18-15,0-36 16,-17 17-16,0 0 0,18-17 0,-18 18 16,0 0-16,18 0 15,-18-1-15,0 0 16,-18 2-16,18-2 0,-18 1 15,1-1-15,17 0 0,-17-17 16,-1 19-16,0-19 0,0 17 16,1-17-16</inkml:trace>
  <inkml:trace contextRef="#ctx0" brushRef="#br0" timeOffset="59135.18">22644 12722 0,'0'36'15,"0"-19"-15,0 0 16,0 19-16,0-18 0,0 16 0,0 20 16,0 140-1,0-159-15,0 18 0,0-18 16,0 1-16,0-1 0,0 1 15,0-2-15,0 2 0</inkml:trace>
  <inkml:trace contextRef="#ctx0" brushRef="#br0" timeOffset="60018.25">24496 12880 0,'36'19'16,"-36"-2"-16,0 1 0,0-1 15,0 2-15,0-2 0,-19 18 16,2 35-16,-36 1 15,35-35-15,-16-1 0,15-1 16,-16-15-16</inkml:trace>
  <inkml:trace contextRef="#ctx0" brushRef="#br0" timeOffset="68073">25219 12758 0,'-18'0'16,"18"-18"-16,18 0 31,0 18-15,0 0-16,-1 0 0,0 18 15,2 0-15,-19-1 16,0 0-16,0 19 15,-19-18-15,2-1 0,17 0 0,-17 19 16,-1-18-16,0-1 0,0 2 0,1-2 16,-18 18-16,17-18 15,0-17-15,18 19 16,-17-19-16,52 0 31,18 0-15,-36-19-16,1 19 15,0 0-15,53-17 16,-54 17-16,18 0 16,-16-18-16,-2 18 0,0 0 15,1-17-15,18 17 16,-19-17-16</inkml:trace>
  <inkml:trace contextRef="#ctx0" brushRef="#br0" timeOffset="68498.74">25643 12722 0,'0'-18'0,"0"36"0,-18-36 16,1 36-1,-2 0 1,2 0-16,17-1 16,0 0-16,-17 1 0,17 0 15,0 0-15,0-1 0,17 0 16,-17 2-16,0-2 0,17-17 16,-17 18-16,19-18 15,-2 0-15,1 0 16,-1 0-16,0 0 0,2-35 31,-2 16-31,-34-15 16,17 16-16,0 0 15,-19-17 1,19 18-16,-17-1 16,0 18-1</inkml:trace>
  <inkml:trace contextRef="#ctx0" brushRef="#br0" timeOffset="68786.08">25819 12704 0,'0'36'16,"17"-18"-16,2 16 15,-19-16-15,17 0 16,0-18 0,-17 18-16,18-18 0,0 0 0,17 0 31,-18-18-31,2 18 0,-19-18 16,17 0-16,-17 1 15,0-18-15,-17 17 16,17 0-16,-19 18 15,2-17-15,0 17 0,-1 0 16,0 0-16,-17 17 16,-1-17-16</inkml:trace>
  <inkml:trace contextRef="#ctx0" brushRef="#br0" timeOffset="69337.87">24920 12810 0,'-19'0'0,"2"-18"0,-18 36 16,17-18-1,0 0-15,18 18 0,-17 0 16,17-1 0,0 0-16,0 2 0,0-2 0,17 1 15,-17-1-15,18 2 16,-18-2-16,18 0 0,-18 1 15,18-1-15,-18 2 0,0-2 16,0 18-16,0-17 16,0 0-16,-18-18 15,18 17-15,-18 0 0,-17 19 16,18-36 0,-2 0-16</inkml:trace>
  <inkml:trace contextRef="#ctx0" brushRef="#br0" timeOffset="69543.42">24813 12775 0,'0'71'0,"0"-37"16,0 2-16,0-1 0,0 18 0,0 1 15,0-2-15,-17 54 0,17-35 16,0-36-16,0 18 0,0-18 16,0 1-16,0-2 0,17 2 0</inkml:trace>
  <inkml:trace contextRef="#ctx0" brushRef="#br0" timeOffset="70114.82">26753 12846 0,'0'34'16,"0"-15"-1,0 16-15,0 35 16,-17-35-16,0 36 16,-1-1-16,0-51 0,0 33 0,-16 19 31,16-54-31</inkml:trace>
  <inkml:trace contextRef="#ctx0" brushRef="#br0" timeOffset="71217.46">27424 12582 0,'0'-19'16,"17"2"-16,2 17 16,-2 0-16,1 0 0,16 17 31,-34 2-31,0-2 15,0 0-15,-17 18 0,0-16 16,17-2-16,0 0 16,-18-17-16,18 18 15,0 0 1,18-18-16,-1 0 16,0 0-16,2 0 15,-2 0-15,-17 18 16,18-18-16,-1 0 0,-17 17 15,0 0 1,-17 1-16,17 0 16,-18 0-16,1-18 0,-2 17 0,2 0 15,-18 19-15,18-36 16,-2 0-16,2 18 16,0-18-16</inkml:trace>
  <inkml:trace contextRef="#ctx0" brushRef="#br0" timeOffset="71566.1">27759 12634 0,'-18'0'15,"1"17"-15,0-17 0,17 19 16,0-2-1,-18-17-15,18 17 0,18 1 0,-18 0 16,17-18 0,0 18-16,1-36 15,0 18-15,0-18 16,-1 0 0,-17-16-1,-17 15 1,-1 2-1,18-1-15,-18 18 0,0 0 16,1 0-16</inkml:trace>
  <inkml:trace contextRef="#ctx0" brushRef="#br0" timeOffset="71826.02">27971 12599 0,'17'17'16,"-17"1"-16,19-18 0,-2 17 15,0-17 1,1 0-16,0 0 0,17 0 16,-18 0-16,1-17 15,0-1 1,-18 1-16,0 0 15,0-2-15,-18 2 16,-17-18 0,18 35-16,-19 0 15,18 0-15,1 17 16,0-17-16,-19 18 0,18-18 16</inkml:trace>
  <inkml:trace contextRef="#ctx0" brushRef="#br0" timeOffset="72313.44">27160 12704 0,'-36'0'16,"72"0"0,-89 0-1,35 0-15,36 18 0,-1 35 32,0-36-32,-17 1 0,19 0 15,-2 0-15,-17-1 0,18 0 0,-18 2 16,0-2-16,17 1 15,-17-1-15,-17 2 0,17-2 0,-18 0 16,-18 18-16,19-16 16,-35 15-16,33-34 15,2 18-15,0-18 0,-1 0 16</inkml:trace>
  <inkml:trace contextRef="#ctx0" brushRef="#br0" timeOffset="72510.07">27141 12511 0,'-17'159'16,"0"-107"-1,-1 142-15,18-140 0,0-20 16,0 1-16,0 1 0,18-1 0,-1-17 15</inkml:trace>
  <inkml:trace contextRef="#ctx0" brushRef="#br0" timeOffset="72981.36">28447 12458 0,'0'34'16,"18"-34"-16,-18 19 16,0 16-16,0-18 0,0 19 0,-18 16 15,18 1-15,-18 1 0,-35 68 16,18-51-16,1-18 0,-20 53 16,18-70-16,2 34 15,16-35-15,0-18 0</inkml:trace>
  <inkml:trace contextRef="#ctx0" brushRef="#br0" timeOffset="75118.06">24867 11346 0,'193'-70'0,"-157"52"0,52 0 16,-53 18-16</inkml:trace>
  <inkml:trace contextRef="#ctx0" brushRef="#br0" timeOffset="75304.05">25184 11506 0,'124'-54'0</inkml:trace>
  <inkml:trace contextRef="#ctx0" brushRef="#br0" timeOffset="78976.83">29259 12228 0,'-18'35'16,"36"-16"15,-1-19-16,0 0 1,2 0-16,-2 0 0,1-19 16,35 19-1,-53-17-15,17 17 0,1 0 16,-1 0-16,2 0 16,-19 17-1,0 2-15,17-2 16,-17 0-16,0 1 0,0 0 0,0 0 15,0 52 1,0-35-16,0-18 0,0 19 16,0-18-16,0-1 0,0 2 15,0-2-15,0 0 0,0 18 16,0-16 0,0-2-16</inkml:trace>
  <inkml:trace contextRef="#ctx0" brushRef="#br0" timeOffset="79174.62">29293 12670 0,'19'-19'16,"-2"2"-1,1 17-15,-1-18 0,2 18 0,-2-17 16,18 0-16,1 17 0,-19-19 15,0 19-15,54-35 16,-54 35-16,2 0 16,-19-17-16</inkml:trace>
  <inkml:trace contextRef="#ctx0" brushRef="#br0" timeOffset="79680.97">29047 12458 0,'-35'-36'15,"-18"36"1,35 0-16,1 0 15,-19 18 1,36 0-16,0-1 16,0 0-16,0 2 0,17-2 15,2 1-15,-2-1 0,-17 2 0,18-2 16,18 0 0,-19 18-16,0-16 0,1 15 15,-18-16-15,0 0 16,-18 17-1,1-18-15,0 1 0,-2 0 16,2-18-16,17 18 0,-18-18 0,1 17 16,-2-17-16,-33 0 15</inkml:trace>
  <inkml:trace contextRef="#ctx0" brushRef="#br0" timeOffset="79911.09">28888 12228 0,'0'35'31,"0"106"-15,0-87-16,0 70 15,17-72-15,-17-16 16,0 52-16,19-71 0,-19 18 15,17 1-15,-17-2 0,18-15 16,-1-2-16,19 1 16</inkml:trace>
  <inkml:trace contextRef="#ctx0" brushRef="#br0" timeOffset="80482">29700 12316 0,'0'0'15,"-19"36"1,19-18-1,0-1-15,0 0 0,0 1 16,-17 0-16,17 0 0,0-1 0,0 0 16,17 19-16,-17-1 15,19-16-15,-2-2 16,1-17 0,-1 0-16,2 0 0,-2-17 15,0-2 1,1 2-16,-18-1 15,0 1-15,0-2 0,0 2 16,0-18-16,-18-1 16,1 19-1,17 0-15,-17 17 16,-2 0-16,2 0 16</inkml:trace>
  <inkml:trace contextRef="#ctx0" brushRef="#br0" timeOffset="80762.03">29876 12387 0,'0'17'16,"17"1"-16,-34-53 0,34 88 16,1-53-16,-18 18 0,18-18 15,34 17 1,-33-34-1,-2 17-15,1-18 16,-18-18 0,0 19-16,0 0 0,0-1 15,-18 0-15,18 0 16,-17 18-16,17-17 0,-19 17 0,-15 17 31,16-17-31,18 18 0,-18-18 0,0 18 16,18 0-16,-17-18 0,0 17 0</inkml:trace>
  <inkml:trace contextRef="#ctx0" brushRef="#br0" timeOffset="80966.16">30211 12387 0,'36'17'0,"-36"1"15,17 0-15,-17 0 0,17-1 0,-17 0 16,18 37-16,-18-37 16,0 36-16,-18-18 0,18 1 15,-17-1-15,0 18 0,-1-36 16,0 19-16,0-18 0,-52 70 31</inkml:trace>
  <inkml:trace contextRef="#ctx0" brushRef="#br0" timeOffset="82053.91">31181 12192 0,'-53'-17'15,"1"17"1,33 17-16,2-17 15,17 36 1,0-18 0,36 18-16,-19-19 15,1 0-15,16 19 0,-15-18 16,-2-1-16,-17 0 16,18 1-16,-18 0 0,0 0 15,-18-1-15,1 0 0,-2 2 16,2-2-16,-18 1 15,-1-1-15,19-17 0,0 19 16,-54-2-16,54-17 0,-2 0 16,2 0-16,17-17 0,-18 17 15</inkml:trace>
  <inkml:trace contextRef="#ctx0" brushRef="#br0" timeOffset="82268.05">31040 11964 0,'17'18'16,"-17"34"0,-17-16-16,17 17 15,-17 70-15,17-70 0,-18 0 16,18 17-16,-18-17 0,18 0 16,-18 70-16,18-70 15,-17 1-15,17-2 0,0 1 0,0-17 16,0-19-16,0 18 0,0-16 15,0-2-15,17-17 0,-17 17 0</inkml:trace>
  <inkml:trace contextRef="#ctx0" brushRef="#br0" timeOffset="83460.37">31552 12140 0,'17'0'0,"18"18"15,-35-1 1,19 0-16,-19 2 16,-19-2-16,19 1 0,-17 35 15,-1-18-15,18-17 0,-17 17 0,-2-18 16,-33 54 0,35-54-16,17 2 15,-19-19-15,19 17 0,-17 1 16,70-36 31,-53 1-47,18 17 0,-1 0 15,0-19-15,2 19 0,-2-17 16,1 17-16,-1 0 0,-17-17 16,19 17-16,-2-18 0</inkml:trace>
  <inkml:trace contextRef="#ctx0" brushRef="#br0" timeOffset="83776.21">31799 12246 0,'-36'17'16,"36"2"-16,0 15 15,0-16-15,0 0 16,0 0-16,0-1 15,18 0-15,0 1 16,-1-18 0,19-18-16,-19 18 15,-17-17-15,0 0 0,0-1 16,0 0-16,0 0 16,-17-35-1,17 36 1,-19-1-16,-15 36 15,16-18 17</inkml:trace>
  <inkml:trace contextRef="#ctx0" brushRef="#br0" timeOffset="83993.6">31975 12282 0,'17'17'16,"-17"18"0,0-17-1,0 0-15,0 16 0,-35 20 16,35-37 0,-17 0-16,0 2 0,17-2 15,-19-17-15,19 18 0,-17-18 0</inkml:trace>
  <inkml:trace contextRef="#ctx0" brushRef="#br0" timeOffset="84350.89">32204 12175 0,'-17'0'16,"-1"17"-16,18 2 0,-17-19 16,17 35-16,-19 18 15,19-36-15,0 1 16,19 0 0,-2-18-1,1 0-15,-1 0 16,-17-18-16,17 18 15,-17-18-15,0 1 0,19 0 16,-19-2-16,0 2 16,0-1-16,-19 1 0,19-2 15,-17 19 1,0-17-16,-1 34 16,1-17-1</inkml:trace>
  <inkml:trace contextRef="#ctx0" brushRef="#br0" timeOffset="84655.31">32328 12211 0,'0'17'0,"17"18"16,1-16-16,0-19 15,0 0 1,-1 0-16,0 0 0,1-36 31,-18 18-31,18 1 0,-18-2 16,-18 2-16,18 0 16,-18-1-1,1 18 1,0 0-16,-1 0 15,0 18-15</inkml:trace>
  <inkml:trace contextRef="#ctx0" brushRef="#br0" timeOffset="85019.19">32628 12070 0,'-36'0'15,"19"34"1,17-15-16,0-2 0,0 1 16,-18-1-16,36 0 15,-18 2-15,17-2 31,0-17-31,2 0 0,-2 0 16,1-17-16,-1 17 0,-17-19 16,19 19-16,-19-17 15,17 0-15,-17-18 16,0 16-16,0 2 16,-17 0-16,-2 17 15,-16 0 1,18 17-1,-2-17 1</inkml:trace>
  <inkml:trace contextRef="#ctx0" brushRef="#br0" timeOffset="86969.94">22273 12599 0,'-34'17'47,"-37"37"-32,54-37-15,17 0 0,-19 1 16,2 0-16,-1-18 0,1 18 16,-2 16-16,19-16 0,-17-18 15,17 18-15,-17 0 0,-1-1 16,18 0-16,0 2 0,-17-2 15,17 1-15,0-1 16,0 2-16,-19-2 0,19 0 0,0 1 16,0-1-16,0 19 0,0-19 15,0 1-15,0 18 0,0-19 0,0 19 16,0-19-16,0 18 0,0 72 16,0-73-16,0 2 15,-17-1-15,17 0 0,0 35 16,0-34-16,0-1 0,0 1 15,0 16-15,0-33 0,17 15 0,-17 2 16,54 34-16,-1-34 16,-36-19-16,18-17 0,18 0 15,-17 0-15,34 0 0,36 0 16,-18-17-16,335-71 16,-316 52-16,-2 1 15</inkml:trace>
  <inkml:trace contextRef="#ctx0" brushRef="#br0" timeOffset="87897.99">32433 11575 0,'159'-17'15,"-142"17"-15,19 0 16,-18 0-16,-1-18 0,19 18 0,-19 0 16,1 0-16,18 0 15,-19 18-15,0-18 0,1 0 16,0 17-16,-18 2 16,0-2-16,18 0 15,-18 1-15,0 0 0,17 0 16,-17 16-16,17 2 0,-17-18 0,19 16 15,-19 20-15,17-18 0,18 122 16,-16-70 0,-2-36-16,0 2 0,1-1 0,-1 0 15,-17-18-15,36 141 32,-36-157-32,0 15 0,0 1 0,0-16 15,-17 15-15,17-16 0,0 18 0,0-19 16,-36 36-16,18-1 15,1-33-15,0-2 0,-2 1 16,2-1-16,-1 2 0</inkml:trace>
  <inkml:trace contextRef="#ctx0" brushRef="#br0" timeOffset="90256.09">24691 15032 0,'-19'-34'15,"19"16"-15,0 0 16,19 18-16,15 0 15,20 0-15,-37 0 16,0 0-16,1 18 0,0 0 16,0-1-16,-1 19 15,-34-19 1,17 18-16,-36 18 0,18-18 0,-16 1 16,15-1-16,-16-17 0,18 0 15,0-1-15,-19 0 0,18 2 0,1-2 16,-2 1-16,2-18 15,0 17-15,51-17 47,-15 0-47,-2-17 0,18 17 16,-16 0-16,69-18 16,-71 1-16,0 17 0,1-19 15,18 19-15,-19 0 0,36-17 16,-35 0-16,-1 17 15,19-18-15</inkml:trace>
  <inkml:trace contextRef="#ctx0" brushRef="#br0" timeOffset="90627.92">25201 15015 0,'-34'-35'16,"-2"53"15,18-18-31,18 17 0,-17 0 0,17 2 16,0-2-16,-17 1 0,17-1 15,0 19-15,0-19 16,0 1-16,17 35 16,0-36-16,1-17 15,0 0-15,0 18 0,-1-18 16,18-18-16,1 1 15,-36 0 1,17-2-16,-17 2 0,0-1 16,-17 1-16,17 0 0,0-2 0,-18 19 15,18-17-15,-18-1 16,0 1-16,1-2 0,0 19 16,-1 0-1,-18 0-15,36 19 16,-17-19-1,17 17-15</inkml:trace>
  <inkml:trace contextRef="#ctx0" brushRef="#br0" timeOffset="90965.66">25467 15191 0,'17'19'15,"-17"-2"-15,0 0 0,0 1 16,0 0-16,-17 17 16,-2-18-16,2 2 15,17-2-15,-35 18 16,35-18-16,-17-17 16</inkml:trace>
  <inkml:trace contextRef="#ctx0" brushRef="#br0" timeOffset="91321.73">25625 14980 0,'-17'0'0,"-2"18"15,2-1-15,17 19 16,0-19-1,0 1-15,0-1 0,0 2 16,17-19-16,2 17 16,-2-17-1,1 0 1,-1-17-16,-17-2 16,0 2-16,0-1 15,0 1-15,0-2 0,0 2 16,-17 17-16,-1-35 15,1 35-15,-2 0 16,2 0 0</inkml:trace>
  <inkml:trace contextRef="#ctx0" brushRef="#br0" timeOffset="91598.24">25625 14998 0,'18'-18'0,"-1"36"31,-52-18-31,87 0 0,-52 17 16,19 19 0,-19-19-16,17-17 0,-17 18 15,18-18-15,-18 17 0,17 2 16,2-19-16,-2 0 16,18 0-16,-18-19 15,2 19-15,15-35 16,-34 18-16,0-2 15,0 2-15,18 17 16,-36-17-16,18-1 0,0 0 0,-17 0 16,0 1-1,-2 17 1,-16 0-16,35 17 16,-17-17-16</inkml:trace>
  <inkml:trace contextRef="#ctx0" brushRef="#br0" timeOffset="91935.42">26013 14944 0,'-17'18'0,"17"0"0,0 34 15,17-52-15,-17 19 16,18-2-16,16 1 16,-15-18-1,-19 17-15,17-17 0,18-17 16,-16 17-16,-19-18 16,17 1-16,0 17 15,-17-19-15,0 2 0,-17-54 31,17 54-31,-17 17 0,17-17 0,-19-1 16</inkml:trace>
  <inkml:trace contextRef="#ctx0" brushRef="#br0" timeOffset="92371.25">26912 15068 0,'53'0'16,"-35"0"-16,35-17 16,-36 17-1,2 0-15,-2 0 16,18 0 0,-18 0-16,2-19 15,-2 19 1</inkml:trace>
  <inkml:trace contextRef="#ctx0" brushRef="#br0" timeOffset="92767.11">27529 14803 0,'0'71'47,"0"-53"-47,0 0 15,0 16-15,0 54 16,0-69-1,0-2-15,0 1 0,0-1 16</inkml:trace>
  <inkml:trace contextRef="#ctx0" brushRef="#br0" timeOffset="93215.23">27919 14839 0,'0'-17'0,"-19"-2"31,-16 72 0,35-35-31,-17-18 0,17 53 16,0-18-1,0-17-15,17 0 16,-17-1-16,18-17 16,-1 0-16,2 0 15,-2 0-15,0 0 16,1-17-16,-1-1 16,-17 0-16,19 0 15,-38-16 1,19 16-1,-17 18-15,17-18 0,-18 0 16,1 18 0,0 0-1,-2 0-15,2 0 0,-1 0 16</inkml:trace>
  <inkml:trace contextRef="#ctx0" brushRef="#br0" timeOffset="93522.62">28007 14839 0,'0'35'0,"0"-70"0,0 88 16,17-35-1,0 16 1,1-16-16,0-18 0,17 18 15,-18-18-15,37 0 16,16-18 0,-52 18-16,-18-18 15,36 1-15,-19 0 16,-17-1-16,0 0 16,0 0-16,0 1 0,-17 0 15,-2-2-15,-33 2 16,16 34-1,19-17-15,-37 19 16,-16-2-16</inkml:trace>
  <inkml:trace contextRef="#ctx0" brushRef="#br0" timeOffset="94605.98">25996 16338 0,'-36'36'16,"36"-19"-16,0 0 16,-17 19-16,17-1 0,0 1 15,-18 16-15,18-33 16,0 15-16,0 20 0,0-37 16,0 0-16,18-17 0,-18 18 15,0 0-15</inkml:trace>
  <inkml:trace contextRef="#ctx0" brushRef="#br0" timeOffset="94980.27">26401 16374 0,'-17'-18'0,"-36"18"0,35 0 15,0 0-15,-34 18 0,-2 16 16,37-16 0,0 0-16,-2 0 0,2-1 15,17 0-15,0 2 16,17-19-16,19 0 16,-1-19-1,-17 19-15,0 0 0,-1-17 16,0 17-16,1 0 0,0 0 15,0 0 1,-18 17-16,17 2 0,-17-2 16,0 18-1,0 1-15,0 35 16,0-54 0,0 0-16,0 1 15,17 0-15,2 0 0,-2-18 16</inkml:trace>
  <inkml:trace contextRef="#ctx0" brushRef="#br0" timeOffset="95311.18">26701 16603 0,'18'35'31,"-18"-18"-31,0 2 15,-18-2-15,18 18 16,-36 1-16,36-2 0,-17-34 16,0 36-16,17-18 15,-18-18 1</inkml:trace>
  <inkml:trace contextRef="#ctx0" brushRef="#br0" timeOffset="95753.52">27248 16232 0,'-88'0'16,"35"18"-16,-1-1 15,37 2-15,-36-2 16,18 18-16,-1 1 16,19-19-1,53 0 1,-19-17 0,18-17-16,18 17 15,0-17 1,-35 17-16,-1-18 15,19 36 1,-36-1-16,0 0 16,0 54-1,0-18-15,-19-35 16,19-1-16,0 2 0,0-2 16,0 0-16,0 1 15,0-1-15,19-17 0,-2 19 16</inkml:trace>
  <inkml:trace contextRef="#ctx0" brushRef="#br0" timeOffset="96192.08">27529 16286 0,'-34'0'0,"-20"17"16,37-17-16,0 0 0,-1 17 15,0-17-15,0 18 0,1-18 16,17 18-16,-17-18 15,34 18 1,0-18-16,1 0 0,0 0 16,17 0-16,-18-18 15,19 18 1,-18 0-16,-1 0 31,0 18-31,-17-1 0,0 18 16,-17-17-1,17 17-15,0 1 16,-17-19-16,17 1 0,0 18 31,0-19-31,17-17 16</inkml:trace>
  <inkml:trace contextRef="#ctx0" brushRef="#br0" timeOffset="96491.34">27829 16286 0,'-34'17'0,"16"0"15,0 1-15,0-18 0,1 18 16,17 0-16,-17-18 0,17 17 0,-18 0 16,18 1-1,18 0-15,-1-18 16,18 0-1,1-36 1,-19 19-16,-17 0 0,0-1 16,0 0-16,0 0 15,17-16-15,-51 34 0,16-19 16,0 2-16,0 17 16,-16-18-16,-2 36 15,18-18 1,1 17-16,-19 2 0</inkml:trace>
  <inkml:trace contextRef="#ctx0" brushRef="#br0" timeOffset="97417.19">26243 17238 0,'158'17'0,"-70"0"16,-34-17-16,-2 0 15,18 0-15,108-17 0,-109 0 16,20-1-16,-1 1 0,-17-2 16,229-86-1,-231 88-15,55-37 16,0-16-16,-18 16 16,-53 37-16,35-35 15,-35 16-15,17 1 0,0-18 16,20-52-1,-73 86 1,35-69-16,-33 53 16,-19 17-16,17-52 0,-17 52 15,-17-53-15,-2 19 16,2 16-16,-89-123 16,70 125-1,2-2-15,16 18 0,-52-52 16,-18 35-1,-36-36-15,36 18 16,34 36-16,-51-1 16,-90-35-16,19 36 15,106 17-15,-1-19 16,-88 19-16,89 0 16,-160 0-16,72 19 15,70-2-15,0 0 16,-88 19-16,-107 70 15,159-53 1,53-1-16,-69 55 16,87-19-1,17-54-15,1 73 0,18-55 0,17 1 16,0 71 0,17-72-16,54 160 15,0-105-15,70 33 16,-106-104-16,70 17 15,-16-1-15,-37-34 0,36 18 16,-52-36-16,-1 0 16,18 0-16</inkml:trace>
  <inkml:trace contextRef="#ctx0" brushRef="#br0" timeOffset="100130.06">20756 13658 0,'141'-36'16,"-122"36"-16,16 0 16,-1-18-16,20 18 15,-1 0-15,-18-17 0,-17 17 16,0 0-16,-1 0 0,0 0 0</inkml:trace>
  <inkml:trace contextRef="#ctx0" brushRef="#br0" timeOffset="100330.19">21127 13358 0,'36'0'0,"34"17"16,-52-17-16,16 17 15,54 37-15,-34-2 16,-18 37 0,-36-54-16,-19 106 15,19-88-15,-35-1 0,18-16 16,-19 16-16,19-16 0,-18 18 16</inkml:trace>
  <inkml:trace contextRef="#ctx0" brushRef="#br0" timeOffset="103087.35">27741 16286 0,'-17'0'0,"17"17"0,-17 0 15,17 1-15,0 0 16,0 0-16,0-1 0,0 0 0,0 37 16,17-37-1,-17 0-15,35 2 16,-17-2 0,0-34-1,16 17-15,-34-19 16,19 2-16,-19 0 0,0-37 15,0 37 1,-19 0-16,2-1 0,0 0 16,-1 18-16,0-18 0,-17 18 15,18 0 1,-19 18-16,18-18 16,1 18-16</inkml:trace>
  <inkml:trace contextRef="#ctx0" brushRef="#br0" timeOffset="104015.07">27160 16955 0,'-19'0'0,"73"19"16,-1-19-1,-18 0-15,-17 0 16,0 0-16,16-19 0,-16 19 16,18 0-16,-19 0 0,54-17 15,-37-1-15,-15 18 16,-2-17-16,1 17 0,-1-19 15,2 19-15,-2 0 0</inkml:trace>
  <inkml:trace contextRef="#ctx0" brushRef="#br0" timeOffset="104709.06">28588 16426 0,'195'-52'16,"-143"34"-16,1 0 0,0 0 15,18 1-15,-19 17 0,1-17 0,53-19 16,-17 1-16,-37 35 15,36-36 1,-52 36-16,-36-17 0,17 17 16,-51 0 15,-20 17-15,20-17-16</inkml:trace>
  <inkml:trace contextRef="#ctx0" brushRef="#br0" timeOffset="105115.93">28695 16179 0,'-54'17'32,"37"2"-32,17-2 15,-36 1-15,19 18 0,-1-19 0,-35 71 16,0-17-16,35-37 15,18 2-15,-17-18 0,17 18 16,0-19-16,0 0 0,0 1 0,17 35 16,19-36-1,-18-17-15,-1 0 0,19 0 16,-19 0-16,18 0 0,36 0 16,-35-17-16,34 17 15,-18-17-15,2-2 0,-1-16 0,18 18 16,-19 0-16</inkml:trace>
  <inkml:trace contextRef="#ctx0" brushRef="#br0" timeOffset="109187.21">29876 15615 0,'0'-17'16,"0"-2"-16,-17 72 47,17-35-47,0 0 15,0 0-15,0 16 16,0-15-16,0-2 0,0 1 16,0-1-1,0 0 1,17-51 15,-17-1-15,17 16-16,-17 2 15,0 0-15,18-1 16,-18 0-16,18 18 0,-18-18 16,18 36-1,-1 0 1,-17 0-16,17-18 16,-17 17-16,0 0 15,0 2-15,19-2 16,-2-34 15,1-19-15,-1 19-1,0-19 1,2 36-16,-2 0 16,1 0-16,-1 18 15,2 0 1,-19-1-16,17 0 15,-17 2-15,0-2 32,0 1-32,17-18 0,1-18 15</inkml:trace>
  <inkml:trace contextRef="#ctx0" brushRef="#br0" timeOffset="109342.7">30299 15615 0,'18'-17'16,"-18"-2"-16,-18 55 0,36-36 31,0 17-15,-18 1-16,0 0 15,-18 17 1,18-18-16,0 2 16</inkml:trace>
  <inkml:trace contextRef="#ctx0" brushRef="#br0" timeOffset="109479.16">30299 15420 0</inkml:trace>
  <inkml:trace contextRef="#ctx0" brushRef="#br0" timeOffset="109777.26">30440 15527 0,'-17'17'15,"17"1"1,17-1-16,-17 2 0,19-2 16,-19 0-16,17-17 0,-17 18 0,17 18 15,-17-19 1,0 0 0,0 2-1,-17-2-15,0-17 16,17 18-16,-19-18 0,2 0 15,-1 0-15,1 0 16</inkml:trace>
  <inkml:trace contextRef="#ctx0" brushRef="#br0" timeOffset="110038.29">30652 15227 0,'0'-17'0,"0"51"47,17-16-47,-17 18 0,0-19 0,0 0 16,0 37-16,-17-20 0,17-15 15,0 16-15,0 18 16,0-18-16,0-18 0,0 2 15,0-2-15,-17 0 0,17 1 0,17-18 16,-17 18-16,17-18 16,-17 18-16</inkml:trace>
  <inkml:trace contextRef="#ctx0" brushRef="#br0" timeOffset="110435.99">30881 15686 0,'0'-18'31,"0"36"-31,18-54 0,-1 18 16,-17 1-16,0 0 0,19-2 0,-19 2 15,0-1-15,0 1 16,0 0-16,0-2 0,-19 19 16,19-17-1,-17 17-15,-1 17 16,1-17-16,0 19 0,17-2 16,-19 0-16,19 1 15,0-1-15,0 2 16,19-2-1,-2 0-15,0 1 16,1-18-16,-1 0 0,2 0 16,-2 0-16,18 0 15,-17 0-15,17 0 0</inkml:trace>
  <inkml:trace contextRef="#ctx0" brushRef="#br0" timeOffset="110822.06">31305 15403 0,'-18'0'0,"0"0"0,-16 0 16,15 17-16,2-17 16,17 19-16,-18-19 15,1 17-15,-2 1 0,2 18 16,17-19-16,0 0 15,0 1-15,0-1 16,17 2 0,19-19-16,-18-19 15,-1 19-15,2-17 0,-2 17 16,0-18-16,1 1 0,0 17 31,-18-17-31,18 34 16,-18 0-1,0 1 1,0-1 0,17-17-16,0 0 15,1 0 1</inkml:trace>
  <inkml:trace contextRef="#ctx0" brushRef="#br0" timeOffset="111406.97">31623 15315 0,'-36'0'0,"1"0"0,35 17 16,-19-17-16,2 19 0,0-2 0,17 1 16,-35 52-1,35-52-15,0 35 31,0-36-31,17-17 0,18 18 16,1-18 0,-1-35-1,1 18 1,-36-2-16,34-33 16,-34 33-16,36-69 15,-36 54-15,0-2 0,18 1 16,-18 18-16,0-2 0,0-16 0,17 1 15,-17 15 1,0 2-16,0-1 0,-17 53 31,-1-16-31,18-2 16,-18 0-16,18 18 0,0 1 0,-18 17 16,18-35-16,0 16 15,0-15-15,0-2 0,0 1 16,0-1-16,0 0 0,0 2 0,36-2 15,-18-17 1,16 0-16,-16-17 16,0 17-16,0-19 15,-1 19-15,0 0 16,2 0-16,-2 19 16,-17-2-1,18 1-15,-18-1 16,0 2-1,0-2-15,17-17 16</inkml:trace>
  <inkml:trace contextRef="#ctx0" brushRef="#br0" timeOffset="111565.48">32045 15156 0,'-17'-17'0,"0"17"16,-2 35-1</inkml:trace>
  <inkml:trace contextRef="#ctx0" brushRef="#br0" timeOffset="112079.32">32152 15262 0,'17'18'16,"-17"17"15,0-18-31,0 2 15,0-2-15,-17 1 16,17-1 0,17-34 31,1 17-47,-18-18 15,17 18-15,-17-17 16,17 17-16,2 0 15,16 0 1,-18 0 0,2 17-1,-2-17 1,0 0-16,1-17 16</inkml:trace>
  <inkml:trace contextRef="#ctx0" brushRef="#br0" timeOffset="112431.45">32469 15227 0,'-18'-17'15,"0"34"17,18 0-32,0 1 0,0 0 15,0 0-15,0-1 16,0 0-16,0 2 15,0 16-15,0-18 0,0 0 0,-17 2 16,17-2-16,-17 1 0,-1-1 0,0 19 0,18-19 16,-18-17-16,1 18 15,0-1-15,-2 2 0,2-19 16,34-19 0,2-16-1,-2 18-15,36-54 0,-18 54 16,0-19-16,1 1 15,-2 18-15,2-2 0,-18 2 0,16-18 16,-15 35-16,-2 0 0,1 0 31</inkml:trace>
  <inkml:trace contextRef="#ctx0" brushRef="#br0" timeOffset="112724.09">30459 16320 0,'140'-70'16,"-70"35"-16,1-1 0,17 1 0,477-177 31,-477 178-15,176-56-16,-228 73 15,35 0-15,-54 17 16,1 0-16,-1 0 0,2 0 16,-38 17-1,2 0-15</inkml:trace>
  <inkml:trace contextRef="#ctx0" brushRef="#br0" timeOffset="112928.11">30811 16356 0,'617'-229'15,"-512"193"1,-86 19 0,16 17-16,-18 0 0,2-18 15,-2 18-15</inkml:trace>
  <inkml:trace contextRef="#ctx0" brushRef="#br0" timeOffset="117187.73">30969 12828 0,'54'35'16,"-20"-18"-16,20 2 16,-20-2-16,20-17 0,-1 18 15,88 35-15,-89-53 16,2 17-16,-20-17 0,20 0 15,34 0-15,-52 0 0,16 0 16,18 0-16,-16-17 0,70 0 16,-54-2-16,-18 2 0,2-1 15,16 1-15,-16-2 0,-2 2 16,-16 0-16,52-19 0,-35 1 16,-36 35-16,54-53 15,-19 35-15,-33 1 16,-2 0-16,0-2 0,-17 2 0,18-1 15,0 1-15,-18 0 0,18-2 16,-1-16-16,-17-18 16,0 36-16,0-1 0,17-18 15,-17 19-15,0-18 0,0 17 0,0-34 16,0 33-16,18-33 16,-18 33-16,0-15 0,18 16 15,-18-18-15,0 19 0,0 0 0,18-19 16,-18 1-16,0 18 15,0-19-15,0 18 0,0 1 0,0-19 16,-18 19-16,18-1 0,0 1 0,-18-2 16,-17-50-1,0 16-15,17 35 16,-17 0-16,18 0 0,-19 1 0,18 17 16,-18-17-16,-33-19 0,-2 18 15,35 18-15,2-17 16,-2 17-16,1-17 0,-18 17 15,18-19-15,-1 19 0,1 0 0,-89 0 16,90 0 0,-2 0-16,-16 0 0,-72 19 0,70-19 15,-16 17-15,18-17 0,-2 17 16,-16-17-16,-36 18 16,70-1-16,-16 2 0,16-19 0,-17 17 15,-35 18-15,53-17 0,-1 0 16,2 16-16,-2-15 0,-16 33 15,16-16-15,1-1 16,18-18-16,-37 54 0,18-35 0,19 16 16,0-16-16,-18 105 15,35-89-15,-19 1 16,19 1-16,0-2 0,0-16 0,0 17 16,0-18-16,19 18 0,-19-18 15,17 18-15,-17-18 0,52 71 16,-33-71-1,-2-18-15,1 2 0,-1 16 0,19-18 16,-19 2-16,18-2 16,-16-17-16,-2 0 15,0 0-15,1 0 0,0 0 16</inkml:trace>
  <inkml:trace contextRef="#ctx0" brushRef="#br0" timeOffset="117964.56">31445 11716 0,'0'-34'15,"19"-20"1,-19 37-16,35-142 16,-18 106-16,0-35 0,-17 0 0,19 0 15,16-124-15,-35 107 16,17-2-16,2 2 0,-2-266 31,-17 318-31,0-70 0,0 87 16,-17 1-16,17-18 0,-19 36 15,2-1-15,17 0 16,-88 18 0,88 18-16</inkml:trace>
  <inkml:trace contextRef="#ctx0" brushRef="#br0" timeOffset="118243.65">31481 9864 0,'-17'36'0,"-36"70"16,17-53-16,1-1 0,0 19 15,-1-1-15,2-16 0,-20 16 16,18-16-16,2 15 0,-1-16 16,16 1-16,-51 68 15,52-103-15,18-2 0,-17 1 16</inkml:trace>
  <inkml:trace contextRef="#ctx0" brushRef="#br0" timeOffset="118419.47">31340 10182 0,'35'0'0,"-17"18"15,-71-36-15,158 54 0,-86-19 16,16 0-16,-18-17 0,19 19 0,87 33 15,-105-52 1,17 17-16,-18-17 0,19 19 16,-18-19-16,-1 0 15</inkml:trace>
  <inkml:trace contextRef="#ctx0" brushRef="#br0" timeOffset="119701.23">30828 9124 0,'-159'106'0,"142"-72"16,0-15-16,17-2 0,-18 1 15,18 18-15,35 16 16,-18-16-16,19-19 16,-18-17-16,-1 17 0,0-17 15,19 18-15,-18-18 0,18 0 0,16 0 16,18-18 0</inkml:trace>
  <inkml:trace contextRef="#ctx0" brushRef="#br0" timeOffset="119958.99">31269 9176 0,'0'0'0,"0"36"31,0-18-31,0-1 16,0 0-16,0 54 15,0-52-15,18 33 16,0-16 0,0-19-1,16 0 1,-16-17 0</inkml:trace>
  <inkml:trace contextRef="#ctx0" brushRef="#br0" timeOffset="120471.92">31323 9459 0,'0'0'16,"17"-17"0,18-2-1,-17 19-15,0-17 16,16 17-1,-34-18-15,19 1 16,-38 0 0,19-2-1,0 2 1,19-18 0,16-1-1,-18 36-15,0-17 16,2 17-16,-2-18 0,1 1 15,-1 17-15,-17-19 16,19 19 0,-19 19-1,0-2-15,0 1 0,17-18 16,-17 17-16,17 0 16,1 2-16,18-19 15,-19-19 1,0 19-16,1-17 15,-18 0-15,18-1 0,-18 1 16,0-2-16,-18 2 16,18 0-16,-18-1 15,1 36 1,0-18-16,-1 17 0,0-17 16,0 17-16,1 19 0,-19-1 0,1 1 15</inkml:trace>
  <inkml:trace contextRef="#ctx0" brushRef="#br0" timeOffset="120847.27">31340 9794 0,'71'-18'0,"158"-70"15,-194 52-15,-17 36 0,34-34 0,2-1 16,34 35-16,-71-89 0,54 125 0,-89-124 15,53 88-15,36-107 0,-35 55 0,17-19 16,16-70-16,-50 53 0,-2 17 16,-34-87-16,-71 16 15,35 89-15,-18 1 16,-17-1-16,-19 17 0,2 18 0,-19 1 16,1 17-16,-159 35 15,123-17-15,0 34 0,18-16 0,0 35 16,-194 140-16,264-158 15,1 18-15,35-18 0,-18 70 16,35-70-16,18 0 0,18-1 16,-1 2-16,19-1 0,16-1 15,19 1-15,-1-17 0,196 70 16,-178-89-16,17 0 0,90 2 16,-125-19-16,1 0 15,-2 0-15</inkml:trace>
</inkml:ink>
</file>

<file path=ppt/ink/ink1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46:04.268"/>
    </inkml:context>
    <inkml:brush xml:id="br0">
      <inkml:brushProperty name="width" value="0.05292" units="cm"/>
      <inkml:brushProperty name="height" value="0.05292" units="cm"/>
      <inkml:brushProperty name="color" value="#0070C0"/>
    </inkml:brush>
  </inkml:definitions>
  <inkml:trace contextRef="#ctx0" brushRef="#br0">6346 2853 0,'0'-17'31,"0"-1"-15,-18 0-16,0 0 15,0 18 1,1-17-16,0 0 0,-2-2 16,-16 2-1,18-1-15,0 18 0,-2-17 16,2 17-16,-1 0 0,1-17 15,-2 17-15,2 0 0,0 0 0,-37-19 16,37 19 0,0 0-16,-19 0 0,18 19 0,1-19 15,0 0-15,-2 17 0,-16-17 16,1 35 0,15-35-16,2 17 0,17 2 15,-18-2-15,1-17 0,-2 17 0,2 1 16,17 0-16,-35 17 15,17 0-15,0-17 0,1 0 16,0-1-16,17 19 0,-18-19 16,0 1-16,0 18 0,-16-2 15,15 20-15,19-37 0,-17 18 16,17-17-16,-18 0 0,18 16 16,0-15-16,-17 33 15,17-16-15,0-1 0,17 18 0,-17-18 16,0 1-16,18-19 15,-18 18-15,17 1 0,2-19 0,51 107 32,-52-107-32,-1-17 0,0 18 15,1-1-15,0 2 0,17-19 0,36 34 32,-54-34-32,2 0 0,-2 0 15,18 0-15,-18 0 0,2 0 0,-2-17 16,0 17-16,1-17 15,18-2-15,-19 19 0,0-17 0,2 17 16,-2-18-16,1 18 0,-1-17 16,0 17-16,2-17 0,-2-2 15,1 2-15,-1 17 16,2-18-16,-2 1 0,-17-2 0,17 2 0,1 0 16,35-89-1,-53 88 1,0-17-16,17-18 0,1 35 15,-18 1-15,0-2 0,0-15 16,0 16-16,18 1 0,-18-2 0,0 2 16,0 0-16,0-1 0,0 0 15,-18 0-15,18 1 0,0 0 0,-18-19 16,18 18-16,-17 1 0,17 0 16,-17-2-16,-2-16 0,2 18 0,-1-2 15,1 2-15,0 0 16,17-1-16,-19 0 0,2 0 0,-1 18 15,1-17-15,-2 0 0,-15 17 16,-1 0 0,16 0-16,2 0 15</inkml:trace>
  <inkml:trace contextRef="#ctx0" brushRef="#br0" timeOffset="853.43">20756 754 0,'0'-17'0,"18"69"31,-18-35-31,0 19 0,0-1 16,0-16-16,0 69 16,0-54-16,0-16 0,-18 71 31,18-54-31,0-18 0,18 0 15,-18 2 1,18-19-16</inkml:trace>
  <inkml:trace contextRef="#ctx0" brushRef="#br0" timeOffset="1219.33">21127 877 0,'0'0'0,"-17"-17"16,-2 34-1,19 2-15,0-2 16,-17 0-16,17 1 0,0 0 16,0 0-16,17-1 0,2 36 15,-2-35-15,0-18 16,1 0-16,0 17 15,0-17-15,16-17 16,-15-1-16,-19 0 0,17-34 16,-17 34-1,0 0-15,0 0 0,0 1 0,-17 0 16,17-2-16,0 2 0,-53-18 16,53 16-1,-18 19-15,0 0 0,0 19 16,1-19-16,17 17 15,-17 1-15,-2-1 16</inkml:trace>
  <inkml:trace contextRef="#ctx0" brushRef="#br0" timeOffset="1416.96">21320 896 0,'19'17'15,"-38"-34"-15,73 51 16,-37 2 15,-17-18-31,0-1 0,0 18 16,0-17-16,-17-18 0,17 18 15,-35 52 1,16-52 0,19-1-16</inkml:trace>
  <inkml:trace contextRef="#ctx0" brushRef="#br0" timeOffset="1763.32">21586 877 0,'0'-17'16,"-18"53"15,18-2-16,0-16 1,0 0-16,18-18 0,-18 18 16,34-1-1,-15-34-15,16 17 16,-18-18-16,-17 0 16,0 0-16,0 1 0,-17 0 15,17-2 1,-35-16-16,16 18 0,2-2 15,0 19 1,-1 0-16,0 0 16,0 19-16,1-2 15</inkml:trace>
  <inkml:trace contextRef="#ctx0" brushRef="#br0" timeOffset="2054.71">21674 806 0,'17'-17'0,"0"34"32,-17 2-32,36 16 31,-18-18-31,-1-17 0,2 19 16,33-19-1,-34 0-15,-18-19 0,18 19 0,-1 0 16,18-52-1,-35 33 1,-18 2-16,18 0 16,-17-1-16,0 18 15,-1-17-15,0 17 16,-34 17 0</inkml:trace>
  <inkml:trace contextRef="#ctx0" brushRef="#br0" timeOffset="2341.09">21903 754 0,'35'18'16,"-35"-1"-16,18 0 0,0 2 16,-1-2-1,0 1-15,19-18 16,-18 0-1,18 0-15,-2-18 0,1 1 16,-16-2 0,-2 2-16,-17 0 0,0-1 15,0 1 1,0-19-16,-17 36 16,-2-17-16,2 17 15,-18 0-15,-36 34 16,54-15-1,-2-2-15,2 1 0</inkml:trace>
  <inkml:trace contextRef="#ctx0" brushRef="#br0" timeOffset="3002.06">21532 1460 0,'36'17'16,"-18"-17"-16,35-17 0,-18 17 0,18-18 16,-1 0-16,1 18 15,1-35-15,16 18 0,72-37 16,139-70 0,-174 107-16,-73-18 15,20 18-15,-20-19 0,54-17 16,-34 1-16,-37 16 15,-17 18-15,17-16 0,-17 15 16,0-16-16,0 18 0,-69-160 16,33 142-16,1-1 15,-1 1-15,-52-53 16,0 18-16,35 16 0,-18 20 16,1 16-16,-230-35 15,230 53-15,0 0 16,-37 17-16,-193 71 15,212-52-15,-17-1 0,-2 18 16,-140 106-16,195-88 16,-18-18-16,16 16 0,1 2 15,-18 53-15,37-53 0,16 34 16,36-69-16,-18 16 16,17 1-16,19-17 0,-1 16 0,18 2 15,-1-20-15,19 2 0,70 18 16,-88-37-16,18 0 0,-19-17 15,1 0-15,1 18 0,-20-36 0,20 18 16,-1-17-16,-1 17 0,1-17 16,-18-2-16,36-16 0,-35 18 15</inkml:trace>
  <inkml:trace contextRef="#ctx0" brushRef="#br0" timeOffset="5142.72">22855 1106 0,'-17'0'0,"70"0"15,35 0 1,-53 0-16,1 0 15,-2 0-15,2 0 0,-1 0 16,1 0-16,-1 0 0,35 0 16,-34 0-16,-18 0 0,16-17 15,2 17-15,-18-17 0,-1 17 16</inkml:trace>
  <inkml:trace contextRef="#ctx0" brushRef="#br0" timeOffset="5389.8">23384 842 0,'18'0'16,"0"0"-16,0 0 0,-1 0 15,0 0-15,19 18 0,-1-18 16,1 17-16,-1 2 0,35 33 16,1-16-16,-54-2 0,2-16 15,-2 0-15,-17 17 0,0-18 16,0 19-16,-36 16 15,-16 19-15,-1-18 16,17-17-16,-16-1 0,35-18 16,-2 1-16,2-18 0,17 18 15,-35 0-15</inkml:trace>
  <inkml:trace contextRef="#ctx0" brushRef="#br0" timeOffset="14942.29">18692 3894 0,'36'0'15,"52"0"1,-70 0 0,70 18-16,177-1 15,-194-17 1,17 0-16,88 0 0,-88-17 15,18 17-15,0 0 0,-1-18 16,2 18-16,-2 0 0,0-18 0,302-17 16,-319 18-1,17 17-15,-17-19 16,-17 19-16,0-17 0,-1 17 16,1 0-16,176-35 15,-194 35-15,-18 0 0,18 0 16,-17-17-16,123 17 15,-89-19-15,-35 19 0,18-17 16,89-1 0,-125 1-16,18 17 15,18-19-15,-18 19 0,-17-17 16,17 17-16,-18-17 0,2 17 16,33-18-16,-35 0 0,2 18 15,16-18-15,-18 1 0,71-36 16,-69 35-1,15 1-15,-16 0 0,0 17 16,0-19-16,-1 19 0,19-17 16,-19-1-16,1 1 15,-1-2-15,0 2 16,-17-18 0,0 18-16,0-2 15,0 2-15,-17 0 0,0-1 0,-1-18 16,1 19-16,-19-19 0,-17-16 15,18 16-15,-1 19 0,-16-18 16,16 16-16,-35-33 16,2-1-16,33 36 0,-35-37 15,1 1-15,35 36 16,-18-18-16,18 18 0,-18-2 16,-1 2-16,-192-71 15,158 70-15,-71-18 16,71 19-16,-19 17 0,19-17 15,-105 17-15,122-18 16,-35 18-16,-88 18 0,-18-18 16,124 0-16,0 17 0,-18 0 15,18 1-15,-88 18 16,88-19-16,0 0 0,-90 54 16,90-52-16,-70 69 15,87-54-15,-88 72 16,89-53-16,18 0 0,-19 1 0,18-2 15,-53 89-15,17-17 16,37 52-16,35-52 16,34-72-16,18 55 15,1-55-15,-2-16 16,2 16-16,70 18 0,-36-34 16,1-1-16,17-16 0,0-2 15,88-17-15,36-17 16,-105-2-16</inkml:trace>
  <inkml:trace contextRef="#ctx0" brushRef="#br0" timeOffset="15831.08">24460 2748 0,'-88'-54'16,"71"37"-16,-54 17 16,54 0-16,-19 0 0,19 0 0,-18 0 15,-18 17-15,-89 54 16,72-18-16,-36 35 16,18 18-16,52-53 15,-17-1-15,18 1 0,18 1 16,-19 51-16,19 2 15,70 86 1,-36-140-16,18-18 16,1 18-16,17 1 0,35 16 15,371 53 1,-283-106 0,0-17-16,19-17 15,-107 0-15,17 17 0,90-36 16,-19 18-1,0-16-15,-87-2 0,70 1 16,122-70 0,-210 69-16,53-35 15,-19-17-15,-17 17 16,-17 1-16,-54 35 16,19-18-16,-19 18 0,-17-89 31,-17 36-31,0 35 0,-19-1 15,1 2-15,-1-1 0,1 0 16,-18 1-16,-70-55 0,-18 19 16,-442-105 15,495 174-31,-17 19 0,-72 0 16,89 0-16,-106 36 15,88-19-15,0 19 0,-70 34 16,18 0-16,16-16 15</inkml:trace>
  <inkml:trace contextRef="#ctx0" brushRef="#br0" timeOffset="23794.24">24567 6046 0,'17'-18'0,"1"0"16,-18 1 0,-18 0 15,1 17-31,-2 0 16,2 0-16,0 0 0,-1 0 15,0 17-15,-17-17 0,18 0 16,-1 0-16,-35 35 15,36-17-15,-2 0 16,2-1-16,17 0 16,-18 1-16,18 18 0,0-19 15,0 0-15,0 19 0,0-18 0,0 16 16,0-15-16,0 16 0,18 35 16,-1 36-16,2 0 15,-19-52 1,17 139-16,-17-122 0,0-1 15,0 1-15,17-18 0,-17 17 16,-17 124-16,34-123 16,-17-18-16,0-18 0,0 0 15,0 18-15,0-17 0,0-1 0,0 18 16,0-36-16,0 1 16,18 18-16,-18-19 0,0 0 0,18 1 15,17 18 1,-18-19-16,1 0 0,0-17 0,17 18 15,-18-18-15,2 0 0,-2 18 16,1-18-16,35 0 0,-36 0 16,1 18-16,-1-18 0,2 0 15,-2 0-15,18 0 16,-17 0-16,0-18 16</inkml:trace>
  <inkml:trace contextRef="#ctx0" brushRef="#br0" timeOffset="28614.32">20880 7386 0,'0'35'16,"0"18"0,18-35-1,-18 18-15,0-19 0,0 0 0,0 1 16,17 0-16,-17 34 15,17-16 1,-17-18 0</inkml:trace>
  <inkml:trace contextRef="#ctx0" brushRef="#br0" timeOffset="28984.91">20810 7404 0,'17'-54'0,"-17"37"0,17 17 16,1-17-16,0-1 0,0 18 0,-1-17 15,0 17-15,2 0 0,16 0 16,1 0-16,-19 17 0,0 1 16,1-18-16,-18 17 0,17 0 15,2 19-15,-19-18 0,17-1 0,-17 36 16,0-35-16,-17 18 0,17-19 16,-19 0-16,19 19 0,-17-18 0,17-1 15,-18 0-15,18 2 0,-17-2 16,17 1-16,-36 18 15</inkml:trace>
  <inkml:trace contextRef="#ctx0" brushRef="#br0" timeOffset="29525.17">21444 7281 0,'-34'17'0,"-2"1"15,106-53-15,-158 70 16,88-1 0,0-15-16,0-2 15,18 18 1,-1-35-16,-17 19 0,36 15 16,-19-16-16,1 0 15,-18 0 1,-18 16-1,1-16-15,0 0 16,-2 0 0,2-18-16,-1 17 15,1-17-15,-2 17 16</inkml:trace>
  <inkml:trace contextRef="#ctx0" brushRef="#br0" timeOffset="29974.71">21798 7386 0,'-19'0'15,"55"-17"1,-19-2-16,1 19 15,0 0-15,-18-17 0,18 17 0,-1 0 16,0 0-16</inkml:trace>
  <inkml:trace contextRef="#ctx0" brushRef="#br0" timeOffset="32089.64">22291 6840 0,'-17'-36'0,"-1"18"15,18 54 17,18 52-1,35 35-16,-36-70-15,-17-17 0,18 16 0,-1-16 0,-17-1 16,17 1-16,-17-1 0,0-1 16,19 56-1,-19-73-15,0 0 0,0 1 16,-19 0-16,19 0 0,0-1 16,-17 0-16,0 1 15,-1-18-15,1 0 16,-2 0-1,19-18-15,0 1 16,0-18-16,0-1 16,19 19-16,-19-19 15,0 19-15,17-1 0,-17-18 0,18 19 0,-18-18 16,17-18-16,0 18 16,-17 17-16,0 0 15,0 1-15,0 0 0,0-1 16,19 0-1,-19 0-15,17 36 47,-17 0-31,18 0 0,-1-18-16,2 0 15,15 0-15,-34-18 16,18 18-16,-1 0 15,2-18-15,-2 0 16,0 18 0,1-17-16,0 17 31,0 0-15,-1 0-16,-17-17 15,17 17 1,2 0-16,-2-19 15,-17 2 17,0-18-17,-17 52 48,17 1-63,0 18 31,0-2-15,17-16-1,18 0 1,1-36 15,-19 18-31,-17-18 0,18 18 16,-1-17-16,2 17 15,-2 0-15,0 0 16,1 0 0,0 0-16,0 17 31,-1-17 0,0-17-15,1 17-1,-18-17 1,18 17 0,0 0-16,-1 0 15,0 17 1,-17 0 0,0 1-1,0 0 1</inkml:trace>
  <inkml:trace contextRef="#ctx0" brushRef="#br0" timeOffset="33294.4">25202 6046 0,'17'0'63,"0"0"-48,2 18 1,-19-1 0,-19 0 15,38 1-31,-2-18 16,-17 18-1,18-18-15,-1 0 0,0 0 0,2 18 16,-2-1-1,-17 0 1,0 2 0,-36-2-1,19 1-15,-18-1 32,18-17-32,-2 0 0</inkml:trace>
  <inkml:trace contextRef="#ctx0" brushRef="#br0" timeOffset="33650.86">25572 6116 0,'0'-18'0,"18"36"31,-18 0-15,-18 0-16,18-1 0,-53 36 31,53-35-31,-17-1 0,-1-17 0,18 17 16,-36 2-16</inkml:trace>
  <inkml:trace contextRef="#ctx0" brushRef="#br0" timeOffset="34175.46">25766 5993 0,'-35'17'16,"18"1"-16,17 0 0,0 0 16,0 16-1,17-34-15,-17 18 0,52 18 16,-33-36 0,-2 0-16,36 0 15,-18-18 1,-35 0-1,17-17 1,-34 18-16,17-1 16,-17 18-16,-1-36 15,0 36-15,0 0 16,1 0 0</inkml:trace>
  <inkml:trace contextRef="#ctx0" brushRef="#br0" timeOffset="34466.99">26048 5922 0,'-17'18'0,"17"35"15,0-36 1,35 19-1,-18-36 1,2 18-16,-2-18 16,-17-18-1,17 18-15,-17-18 0,-17-17 32,17 18-32,-17 17 15,17-19-15,-19 19 16,-16 0-1</inkml:trace>
  <inkml:trace contextRef="#ctx0" brushRef="#br0" timeOffset="34651.96">26278 5957 0,'17'0'16,"0"19"-16,-51-38 0,87 55 15,-53-19-15,17-17 16,-17 36-16,0-18 16,0-1-16,0 0 0,-17 1 15,17 0-15,-19 0 16,19-1-16,-17 0 0</inkml:trace>
  <inkml:trace contextRef="#ctx0" brushRef="#br0" timeOffset="35219.62">26490 5869 0,'-19'17'31,"19"2"-15,19-2-16,-19 1 15,17-1-15,0-17 0,1 19 16,-1-19-16,2 0 0,-2 0 16,0 0-16,19-19 15,-18 2-15,-18-1 16,0 1 0,-18-2-16,0 2 15,0 17 1,1 0-1,0 0 17,51-17-17,-16 17 1,0 0-16,17-18 31,-18 36-31,2-18 0,-2 17 16,35-17-1,-33 0 1,-2 0-16,1 0 0,-18-17 16,17 17-16,2 0 0,-19-18 15,17 18-15,0-53 16,-17 36 0,0-1-16,0 0 15,-17 0-15,-19 18 31,19 18-31,-18 0 16</inkml:trace>
  <inkml:trace contextRef="#ctx0" brushRef="#br0" timeOffset="35842.11">25414 6752 0,'-19'34'15,"2"-16"1,-1 18-16,1-36 0,-19 53 15,19-36 1,17 1-16,-18-1 16,18 0-1,18 2 1,52-19 0,-52-19-16,18 19 0,-19 0 15,0-17-15,19 17 0,16-17 16,-34-1-16,0 18 15,0-36-15</inkml:trace>
  <inkml:trace contextRef="#ctx0" brushRef="#br0" timeOffset="35995.23">25607 6733 0,'0'-17'16,"0"34"-16,-17-34 16,-1 34-1,18 2-15,0-2 16,0 0-16,0 1 0,0 18 15,0-19-15,-18 19 0,18-1 16,0-18-16,0 0 0,18 19 16,-18-1-16</inkml:trace>
  <inkml:trace contextRef="#ctx0" brushRef="#br0" timeOffset="36179.61">25819 6945 0,'17'0'0,"-17"17"31,-17 2-31,17-2 16,0 1-16,-17-18 0,17 17 16,0 2-1</inkml:trace>
  <inkml:trace contextRef="#ctx0" brushRef="#br0" timeOffset="36489.15">25960 6874 0,'0'-17'0,"-18"53"47,36-19-47,0 1 31,-1-18-31,0-18 16,2 18-16,-2 0 15,1-17 1,-18-2-16,0 2 0,0 0 16,0-1-1,-18 0 1,1 18-1,17-18-15</inkml:trace>
  <inkml:trace contextRef="#ctx0" brushRef="#br0" timeOffset="36731.08">26119 6752 0,'-17'0'15,"34"0"-15,0 17 0,-17 0 16,18 1-1,-1-18-15,2 18 16,15-18 0,-16 0-1,-18-18 1,18 18-16,-36-18 16,18-16-1,-18 34 1,1 0-1,0 17 1,-2-17 0</inkml:trace>
  <inkml:trace contextRef="#ctx0" brushRef="#br0" timeOffset="36922.64">26436 6840 0,'18'17'16,"-1"0"-16,-17 2 16,0-2-16,0 1 15,0-1-15,-17 0 16,17 2-16,0-2 16</inkml:trace>
  <inkml:trace contextRef="#ctx0" brushRef="#br0" timeOffset="37550.07">26736 6664 0,'-36'17'31,"36"0"-15,0 18-16,0-16 15,36-2 17,-18-34-32,-1 17 15,-17-19 1,0 2-16,0-1 15,0 1 1,-17 0 0,-1 17-1,36-19 32,-1 2-31,0 17-16,2 0 31,-2 0-15,-17 36-1,0-19 1,0 0-16,18-17 0,-1 18 31,2-18-31,-2 0 16,0-18-16,1 1 15,0 17 1,-18-17-16,0-2 16,18 19-16,-36-17 15,18-1 1,-18 18 0</inkml:trace>
  <inkml:trace contextRef="#ctx0" brushRef="#br0" timeOffset="37819.03">27036 6610 0,'0'18'0,"18"-18"15,-1 17 1,-17 2-1,17-19-15,2-19 16,-2 2 15,-17-18-15,-36 16 0,2 19-1,16 0-15,0 0 0,-34 19 16,34-2-16</inkml:trace>
  <inkml:trace contextRef="#ctx0" brushRef="#br0" timeOffset="38922.14">25590 7916 0,'0'-18'0,"0"0"31,17 54 1,-17-2-17,0-16 1,0 0-1,0 0-15,0-1 16</inkml:trace>
  <inkml:trace contextRef="#ctx0" brushRef="#br0" timeOffset="39557.15">25431 7880 0,'35'-18'31,"-17"1"-31,0 17 0,34 0 32,-16-17-17,-2 34 1,-34 0-16,0 1 15,19-18-15,-19 53 16,0-18-16,0-17 0,0 0 16,0-1-16,0 0 15,0 2-15,0-2 0,0 1 16,-19-1-16,19 2 16,0-2-16,19-17 15</inkml:trace>
  <inkml:trace contextRef="#ctx0" brushRef="#br0" timeOffset="39901.98">25536 8074 0,'0'-17'0,"0"34"16,18-53-16,0 36 15,0 0-15,-18-17 0,34 17 16,-15-17-16,16 17 16,1-18-16,-19 18 0,0-18 0,1 18 15,-1 0 1,2 0-16,-2 0 0,0 0 16,1 0-16,0 0 15,-18 18 1,0 0-16,18-1 15,-18 0 1,-18 37 0,18-37-16,0 2 15,0-2 1,18-17-16</inkml:trace>
  <inkml:trace contextRef="#ctx0" brushRef="#br0" timeOffset="40369.58">26012 7898 0,'0'18'16,"0"-1"-16,0 0 15,0 1-15,19 0 16,-2-18-16,1 0 31,18 0-15,-36-18-16,0 0 16,0 1-1,-19 17-15,19-17 0,-17 17 16,17-18-16,-18 18 0,18-18 31,-17 18-31</inkml:trace>
  <inkml:trace contextRef="#ctx0" brushRef="#br0" timeOffset="40618.04">26119 7862 0,'17'0'16,"18"18"-1,-16 0 1,-2-18 0,0 0-1,1 0-15,0-18 32,-36 0-17,18 1-15,-18 17 16,1 0 15,0 0-15</inkml:trace>
  <inkml:trace contextRef="#ctx0" brushRef="#br0" timeOffset="40895.65">26542 7828 0,'17'0'16,"-17"17"-16,0 0 0,0 1 15,0 0-15,-17 0 16,17-1 0,-18 0-16</inkml:trace>
  <inkml:trace contextRef="#ctx0" brushRef="#br0" timeOffset="41103.82">26700 7721 0,'0'36'62,"0"-19"-46,0 1-16,0-1 15,19-17 1</inkml:trace>
  <inkml:trace contextRef="#ctx0" brushRef="#br0" timeOffset="41593.29">26895 7704 0,'-36'17'31,"55"2"0,-2-38 1,-17 2-1,0-1-16,0 1 17,17 17-17,1 17 17,0-17-17,0 18 1,-1-18-1,0 17-15,1-17 16,0-17-16,0 17 16,-1-18-1,0 18-15,2-17 16,-19-2-16,0 2 16,0-18-1,-19 35 1,2 0-16,-18 18 15,17-18 1</inkml:trace>
  <inkml:trace contextRef="#ctx0" brushRef="#br0" timeOffset="42274.33">25819 8604 0,'53'34'16,"-35"-16"-1,-18 0-15,0 0 0,0-1 16,0 19-1,-18-19-15,18 1 16,-18-18 0,0 0-16,18-18 31,18-35-15,0 18-1,-18 17-15,0 0 0,0 1 16,0 0-16,0-1 15,-18 0 1,18 0-16,-18 18 0,18-17 16,-17 34-1</inkml:trace>
  <inkml:trace contextRef="#ctx0" brushRef="#br0" timeOffset="42434.07">25995 8604 0,'17'17'16,"-34"-34"-16,34 51 0,-17-16 31,0 0-31,0 0 0,0-1 16,-17 0-16,17 2 0,-17-2 16,17 1-16,0-1 15</inkml:trace>
  <inkml:trace contextRef="#ctx0" brushRef="#br0" timeOffset="42741.44">26171 8568 0,'0'-18'16,"0"54"15,0-1-16,19-35 1,-19 17-16,17-17 16,0 0-1,1 0-15,-18-17 16,18 17-16,-18-17 16,0-1-16,-18 0 15,18 0 1,-18 18-16,18-17 15,-17 17-15</inkml:trace>
  <inkml:trace contextRef="#ctx0" brushRef="#br0" timeOffset="42990.92">26331 8516 0,'0'17'0,"17"0"15,1 1 1,-1-18-16,0 0 16,2 0-1,-2 0 1,1-18-16,-36 1 31,18 0-31,-17-2 16,-19 2 15</inkml:trace>
  <inkml:trace contextRef="#ctx0" brushRef="#br0" timeOffset="43254.23">26648 8550 0,'18'0'15,"-1"18"1,-17 0-16,-17 0 15,17-1-15,0 0 32,-18-17-32,18 18 0</inkml:trace>
  <inkml:trace contextRef="#ctx0" brushRef="#br0" timeOffset="43590.17">26895 8338 0,'-36'19'47,"36"-2"-47,0 1 15,0 16 1,19-34-16,-19 19 15,17-19-15,0-19 32,1 19-17,-18-17-15,0 0 0,0-1 16,0 1 0,-18 17-16,18-19 0,-17 2 15,0 17-15,-2 17 31</inkml:trace>
  <inkml:trace contextRef="#ctx0" brushRef="#br0" timeOffset="43853.15">26948 8321 0,'18'0'0,"-1"36"16,-17-19-1,17-17 1,1 18-16,18-18 16,-19 0-1,0-18-15,-17 1 16,19 17-16,-19-19 16,-19 2-1,19 0-15,-17-1 16,0 18 15</inkml:trace>
  <inkml:trace contextRef="#ctx0" brushRef="#br0" timeOffset="44086.14">27159 8374 0,'36'18'16,"-1"-36"-1,-18 1 1,2-19 0,-19 19-16,0-1 0,0 0 15,-19 0-15,19 1 16,0-19-16,-17 1 0,-1 1 0,-16-178 15</inkml:trace>
  <inkml:trace contextRef="#ctx0" brushRef="#br0" timeOffset="44827.48">27247 5234 0,'19'-17'0,"-2"17"0,0 0 15,1 0 1,18 52 0,-36-16-16,17-19 0,-17 19 15,0-1-15,0 18 0,17-1 0,-17 2 16,0 16-16,71 230 15,-54-229 1,2 17-16,16 0 0,-18 0 0,19 0 16,-19 1-16,18 17 0,1-18 15,-1 0-15,18 36 0,-17-36 16,16-18-16,19 106 0,-18-105 16,-18 17-16,1-17 0,52 70 15,-54-70-15,37 70 0,-54-89 16,2 1-16,16 53 15,-18-70-15,-17-2 0,19 37 16,-19-18-16,0-35 16,0-1-16,0 2 0,-19 15 15,19-16-15,-71 52 16,37-34-16,-1-18 0,-18 16 16,17-15-16,-16-2 0,16 18 15,-16-35-15,-2 36 0,-34-1 16,-89-17-16</inkml:trace>
  <inkml:trace contextRef="#ctx0" brushRef="#br0" timeOffset="45813.88">24408 5922 0,'-53'0'15,"36"18"-15,-2-18 0,2 17 0,-1-17 16,1 19-16,-2-2 0,2 0 0,17 19 16,-17-1-16,-1 18 0,1-1 15,17 2-15,-19-1 0,19-1 0,0 19 16,19-18-16,-19 18 0,0 105 16,17-106-16,-17 18 15,18-17-15,-1 106 0,-17-107 16,17 19-16,2 70 0,-2 87 15,-17-158 1,0 0-16,0 0 0,18 90 16,-1-20-16,-17-70 0,19-17 0,-2 17 15,-17-17-15,17-19 16,1 72-16,0-19 16,0-52-16,-18-17 0,17 16 0,-17-34 15,17 35-15,-17-36 16,18 19-16,0-18 0,0 18 15,-1-19 1,0-17-16,2 0 0,-2 17 0,1-17 16,70 0-1,-18 0-15,-34 0 0,16-17 16,2 17-16,-1 0 0,-1-17 16,1 17-16,177-54 15,-177 37-15,-18-2 16</inkml:trace>
  <inkml:trace contextRef="#ctx0" brushRef="#br0" timeOffset="47736.08">26419 9521 0,'17'0'32,"1"0"-1,-1-19-31,2 19 15,-2 0 17,-53 19-17,1-2 1,18 1 0,-2-18-16,2 17 15,0 2-15,-1-19 0,18 17 16,-17-17-16,34 35 15,1-18 1,-1 2-16,0-2 0,2 0 16,-2-17-16,1 18 15,-1 0-15,19 17 32,-53-18-32,17 2 15,-19-2-15,2-17 0,-18 18 16,16-1-16,2-17 0,0 17 15,-18-17 1,16 0 0</inkml:trace>
  <inkml:trace contextRef="#ctx0" brushRef="#br0" timeOffset="47962.91">26595 9750 0,'17'35'0,"-17"18"31,0-35-31,-17 16 16,0-15-16,17-2 0,-19-17 15,19 18-15,0-1 16,-17-17-16</inkml:trace>
  <inkml:trace contextRef="#ctx0" brushRef="#br0" timeOffset="48290.58">26754 9644 0,'-18'17'15,"1"2"-15,17-2 16,0 0-16,0 1 16,17 18-1,1-36-15,-1 17 16,0-17 0,2 0-16,-19-17 15,17 17-15,-17-18 0,0 0 16,-17 0-1,-2 1-15,2 0 16,0 17-16,17-19 0,-35 19 16,16-17 15</inkml:trace>
  <inkml:trace contextRef="#ctx0" brushRef="#br0" timeOffset="48539.09">26824 9609 0,'0'17'0,"0"-34"0,18 52 16,-1-18-16,2-17 15,-19 19-15,17-19 0,-17 17 16,17-17-16,1 0 16,0 0-16,0 0 15,-1-17 1,0 17-16,-17-19 15,0 2 1,0-1-16,-17 1 16,17 0-1,-17 17 1</inkml:trace>
  <inkml:trace contextRef="#ctx0" brushRef="#br0" timeOffset="48778.88">27054 9626 0,'34'18'31,"-68"-36"-31,87 36 16,-18-36-1,-18-16 1,-17 15-1,-17-16 1,17 18 0,-18 17-16,-18 0 15,19 0 1,17 17-16,-17-17 0,17 18 0</inkml:trace>
  <inkml:trace contextRef="#ctx0" brushRef="#br0" timeOffset="49766.91">27388 9573 0,'0'36'15,"0"-19"-15,0 1 0,-17-18 16,17 17-16,-17-17 0,17 19 0,-18-2 16,0 0-1,0 1 1</inkml:trace>
  <inkml:trace contextRef="#ctx0" brushRef="#br0" timeOffset="50126.1">27495 9538 0,'0'35'31,"17"-16"-31,-17-2 15,18-17 17,-1-17-32,2 17 0,-2 0 15,-17-19-15,17 2 16,-17-1-16,0 1 16,0-19-1,-17 36 1,17-17-16,-17 17 15,-2 0-15,2 0 16,-1 17 15</inkml:trace>
  <inkml:trace contextRef="#ctx0" brushRef="#br0" timeOffset="50706.49">27742 9468 0,'-18'17'32,"18"0"-32,-18 2 15,18-2 1,18 18-1,0-35 1,16-17 0,-15 17-16,-2-18 15,-17 1 1,0-2-16,0 2 16,-17 0-1,-2 17-15,2 0 16,0 17-16,-1 0 15</inkml:trace>
  <inkml:trace contextRef="#ctx0" brushRef="#br0" timeOffset="51247.89">27107 10209 0,'264'-71'15,"-105"1"-15,-106 52 16,-1-18-16,1 19 0,177-124 16,-177 106-1,0-18-15,35-35 0,0-19 16,-53 36-16,-18 19 16,19-1-16,-36 0 0,18 1 15,-36-72-15,-35 0 16,1 72-16,-89-55 0,-125 38 15,161 50-15,-19 19 16,1 0-16,-177 53 16,0 35-16,159-34 0,17-2 15,1 18-15,-1 1 0,19 0 16,17 17-16,0-18 0,-107 177 16,107-87-16,71-91 15,17-15-15,0 16 16,0-16-16,35 16 0,1-18 0,69 55 15,-34-72-15,105 35 16,1-34-16,-72-36 16,-34 0-16,17 0 0,71-36 15</inkml:trace>
  <inkml:trace contextRef="#ctx0" brushRef="#br0" timeOffset="53013.88">25695 10032 0,'19'0'16,"-2"0"-16,0 0 16,1 0-1,-70-18 17,-108 18-17,125 0-15,-18 18 16,-18-18-16,19 0 0,16 0 15,-16 0-15,16 0 0,-17 0 0,18 0 16,-1 0-16,1 0 0,-18 18 16,-18-36-1,54 18-15,0 0 0,-1 0 16</inkml:trace>
  <inkml:trace contextRef="#ctx0" brushRef="#br0" timeOffset="53286.11">24990 9680 0,'-54'17'0,"37"0"0,88-51 0,-159 86 16,52-34-16,1 17 0,0-18 0,-1 19 15,19-1-15,-36 18 0,18-18 16,35 1-16,0-19 15,-17 1-15,17 0 0,17 0 16,35 70 0,-33-71-16,-2-17 0,18 17 15,-17-17-15,0 19 16,16-19-16,2 17 0,-18-17 0,35-17 16,-36 17-16</inkml:trace>
  <inkml:trace contextRef="#ctx0" brushRef="#br0" timeOffset="59321.32">22486 9133 0,'34'-19'16,"-16"19"-16,-1-17 0,19 0 0,-19 17 15,19-18-15,70-18 16,-18 2 0,-71 16-16,2 18 0,-2-18 15,0 18-15,1-18 0,0 18 16,0-17-16</inkml:trace>
  <inkml:trace contextRef="#ctx0" brushRef="#br0" timeOffset="59561.43">22908 8762 0,'36'0'0,"-72"0"0,90 0 16,-20 0-16,-16 18 15,0-18-15,0 17 0,16 2 16,-15 15-16,-19-16 0,35 18 16,-35 16-16,0-16 15,0-19-15,0 18 0,0-17 0,-18 17 16,18-18-16,-17 19 0,-2-1 0,-15 18 16,16-35-16,0 18 15,0-19-15,1-17 0,0 17 16</inkml:trace>
  <inkml:trace contextRef="#ctx0" brushRef="#br0" timeOffset="61247.94">25360 6486 0,'35'0'16,"-16"0"-16,-2 0 0,18 0 0,1 0 0,-2 0 16,20 0-16,16-17 0,-16 17 15,15-17-15,20-1 0,17 18 0,-18-18 16,212-34-16,-107 16 16,-86 18-16,-19 1 15,0-2-15,0 2 0,70-18 16,-87-1-16,0 19 0,-18 0 15,52-37-15,-51 20 16,34-20-16,-52 20 16,-2-2-16,1 1 0,1-1 0,-1-16 0,-17 16 15,17-52-15,-18-17 16,-17 51-16,-17 1 0,17 1 16,-17-1-16,-19-18 0,1 18 0,-18 1 15,-18-19-15,0 35 0,-17-17 16,0 1-16,-17 16 0,-19 1 15,-388-53 1,372 88-16,16 0 0,-52 0 16,-1 17-16,18 1 0,0 18 15,19 16-15,-142 72 0,-106 122 16,281-139-16,19-19 16,-71 123-16,125-122 0,-37 87 15,71-88-15,-17-17 16,51 87-16,90 54 15,-53-141-15,0-19 0,-2-16 16,126 35-16,-90-37 16,19-16-16,0-18 0</inkml:trace>
  <inkml:trace contextRef="#ctx0" brushRef="#br0" timeOffset="62609.94">25942 8992 0,'106'17'0,"-52"-17"16,34 0-16,-18 0 0,-18-17 16,214-37-1,-196 37-15,18 0 0,0-19 0,0 18 16,0-16-16,90-20 0,-109 37 15,2-19-15,141-69 16,-124 51 0,-52 20-16,-2-2 0,2 18 15,-1-18-15,-18 2 0,2 16 16,-2-18-16,-17 19 0,18-18 0,-18 17 0,0-34 16,-35-19-1,-1 35-15,1 1 0,-35-1 16,-1 2-16,-17 16 0,0 0 0,-19 0 15,-122 1-15,106 34 16,-159 1-16,106 0 0,-283 88 16,300-70-16,-141 69 15,159-52-15,17-1 16,1 2-16,17-1 0,-53 52 16,88-34-16,-51 53 0,68-72 15,1 19-15,18-18 16,-1 18-16,19-1 0,17 106 15,0-122-15,17 34 0,19-35 16,-1 16-16,-16 2 0,15 0 16,1-18-16</inkml:trace>
  <inkml:trace contextRef="#ctx0" brushRef="#br0" timeOffset="67466.5">21198 7986 0,'70'0'0,"-52"0"16,-1 0-16,19-18 16,-19 18-16,1 0 0,-1 0 15,2-18-15,15 18 0,1-17 16,18-18-16,-17 35 0,-18-18 15,-1 0-15,0 18 0,2-17 16,-2 0-16,1-2 0,-1 19 0,0-17 16,-17-1-16,19 1 0,-19-19 0,17 19 15,-17-37 1,0 2-16,0 34 0,0-17 16,0 18-16,0-37 0,0 37 15,0-19-15,-17 1 16,17-18-16,-19 36 15,2-18-15,0-18 0,17 35 16,-18 0-16,1 0 16,-2 1-16,19 0 0,-17-1 0,-54-52 15,54 70 1,0-19-16,-19 2 0,18 17 16,1-18-16,-19 18 0,19-17 15,-106 17 1,87 0-16,19 0 0,-54 0 15,35 0-15,1 0 0,1 17 16,-2-17-16,18 18 0,-18-18 0,2 17 16,-54 19-1,34 17-15,20-35 0,-2 16 16,1 20-16,-1-20 0,1 20 16,35-37-16,-36 54 15,19-1-15,17-16 16,-17 16-16,17-18 15,0-16-15,17-18 16,-17 18-16,17-2 16,2 37-16,-2-54 15,1 1-15,-1 18 0,2-19 16,-19 0-16,34 1 0,-16-18 16,-1 18-16,2 0 15,-2-18-15,0 17 0,19-17 31,-18 17-31</inkml:trace>
  <inkml:trace contextRef="#ctx0" brushRef="#br0" timeOffset="69412.13">22274 7633 0,'34'0'16,"-15"17"-16,-2-17 0,1 0 0,16 0 15,-15 0-15,16-17 0,18 17 16,35 0-16,-35 0 16,53-17-16,-53-1 0,18 18 15,139-70 1,-174 52-16,16 0 0,2-17 16,-18 18-16,16-2 0,-34-16 15,17 18-15,53-71 16,-71 69-16,-17-15 0,19-2 15,-19 18-15,17-16 0,-17 16 16,0-18-16,0 2 0,0 15 0,-17-16 16,17 18-16,-36-71 15,-17 17-15,18 35 16,0 2-16,17 15 0,-17-16 16,-1 18-16,1-19 0,-1 19 0,-104-71 15,104 70 1,-16 0-16,-1 0 0,17 1 0,-16 0 15,16-1-15,1 0 0,-1 18 0,2-18 16,-2 18-16,1 0 0,-1 0 16,-33 0-16,-2 18 15,35-18-15,1 18 0,-18 17 16,18-18-16,-1 1 0,2 18 16,-37 34-16,0 53 15,35-87-15,19 17 0,0-1 16,-1 2-16,0-1 0,0-1 15,18-16-15,0 17 0,0-18 0,-17 0 16,34 18-16,1 142 16,0-161-16,0 20 15,-1-20-15,0 2 0,2-1 0,-2 1 16,18-19-16,-16 18 0,15 1 16</inkml:trace>
  <inkml:trace contextRef="#ctx0" brushRef="#br0" timeOffset="70643.12">20615 14372 0,'0'34'16,"0"-16"-16,0 18 0,-17-2 15,17-15-15,0 69 16,0 17-16,0-70 0,0 18 15,-18-17-15,18-1 0,0 1 16,0-19-16,0 18 0,0-18 0,0 19 16,0-18-16,0-1 15,18-17 1</inkml:trace>
  <inkml:trace contextRef="#ctx0" brushRef="#br0" timeOffset="71001.39">20456 14548 0,'0'-18'16,"0"1"-16,18-2 0,52 2 31,-34 17-31,-1 17 0,1 2 16,-1-2-16,1 1 0,-2 16 15,2 20-15,-18-37 0,-1 19 0,0 16 16,-17-16 0,0-1-16,-17 1 0,17-2 0,-17-15 15,-1 33-15,0-35 0,0 19 0,-16-1 16,-2 1-1,18-19-15,-16 1 0,15-18 16,2 0-16,-1 0 16,18-18-1</inkml:trace>
  <inkml:trace contextRef="#ctx0" brushRef="#br0" timeOffset="71362.34">21215 14548 0,'-35'17'0,"70"-34"0,-106 34 16,54 0-16,0-17 0,-37 36 16,37-18-16,0-1 0,-2-17 15,2 36-15,17-19 16,0 1-16,0-1 0,17 2 15,-17-2-15,19 18 0,-2-35 16,0 18-16,1 0 0,-1-1 16,2 0-16,-2 2 0,0-2 15,1 1-15,-18-1 0,0 0 16,0 2 0,-18-2-16,1-17 0,-19 18 15,1 18-15,1-36 16,-2 17-16,18-17 0,-18 0 15,19 17-15,0-17 16</inkml:trace>
  <inkml:trace contextRef="#ctx0" brushRef="#br0" timeOffset="71739.19">21691 14812 0,'-17'0'0,"70"18"32,-18-18-1,1 0-31,-19 0 0,0-18 15,1 18-15,18 0 16,-36-18-16,17 18 16</inkml:trace>
  <inkml:trace contextRef="#ctx0" brushRef="#br0" timeOffset="71966.1">21920 14653 0,'36'0'0,"-18"19"15,-1-2-15,0-17 0,-17 17 16,0 1-16,19-1 0,-19 19 16,0-19-1,-19 1-15,19 18 0,-17-19 16,17 0-16,-17 2 0,17-2 0,-18 1 15</inkml:trace>
  <inkml:trace contextRef="#ctx0" brushRef="#br0" timeOffset="73441.7">24055 13437 0,'53'0'0,"-35"0"15,-1 17-15,0 1 0,2-1 16,-19 0-16,17 2 16,-17 16-16,-17-18 15,17 2-15,0-2 16,0 0 0,0 1-1,17-18-15,1 0 0,-18 18 16,17-18-16,0 0 0,2 18 15,-2-18-15,1 17 16,-18 0-16,0 1 16,-35 18-1,16-19 1,-15 0-16,16-17 0,1 19 16,-2-19-16,2 17 0,0-17 0,-1 0 15</inkml:trace>
  <inkml:trace contextRef="#ctx0" brushRef="#br0" timeOffset="73626">24408 13613 0,'35'17'15,"-18"19"1,-17-18-16,-17-1 15,17 0-15,-17 37 16,-1-37 0,18 0-16</inkml:trace>
  <inkml:trace contextRef="#ctx0" brushRef="#br0" timeOffset="73964.06">24619 13560 0,'0'0'15,"-35"17"1,35 2-16,0-2 16,0 0-16,18 1 15,-1-18-15,2 18 16,-2-18-16,0 0 15,37-18 1,-54 0-16,0 1 16,0 0-1,0-2-15,-19 2 16,2-1 0,-1 18-16,1 0 15</inkml:trace>
  <inkml:trace contextRef="#ctx0" brushRef="#br0" timeOffset="74205.75">24814 13506 0,'17'19'16,"-52"-38"-16,53 19 0,16 36 16,-16-18-1,-18-1-15,18-17 0,0 19 16,-1-19-16,19 0 15,-19-19 1,1 19-16,-18-17 0,17 17 0,-17-18 16,19-35-1,-19 36-15,-19-1 16,2 1-16,-18-2 16,-18 38-1,35-2 1,0-17-16,0 0 0,18 18 0,-17-18 15</inkml:trace>
  <inkml:trace contextRef="#ctx0" brushRef="#br0" timeOffset="74583.09">25378 13472 0,'-18'-18'15,"1"18"-15,-2 18 0,2-1 16,17 0 0,-17 2-16,17-2 0,34 18 15,20-16 16,-37-19-31,2 0 0,-2 0 16,0 0-16,1 0 0,0-19 16,-18 2-16,18 17 0,-36-71 31,0 54-31,0-1 16,18 1-16,-17 17 0,0-19 15,-2 38 16</inkml:trace>
  <inkml:trace contextRef="#ctx0" brushRef="#br0" timeOffset="74862.28">25148 13684 0,'0'17'16,"0"18"-16,-17-17 15,17 0-15,-17-1 0,17 0 0,-19-17 16,2 19-16,-1-2 16</inkml:trace>
  <inkml:trace contextRef="#ctx0" brushRef="#br0" timeOffset="75238.14">25660 13401 0,'-36'53'31,"36"-35"-31,0-1 16,0 0-16,0 2 0,19-19 15,-2 17-15,1-17 16,-18 18-16,17-18 0,2-18 16,-2 18-1,0 0-15,1-17 16,-18-2-16,0 2 0,0 0 16,0-1-16,-18 1 15,1-2 1,0 19-16,-2 0 15,2 0-15,-1 19 16</inkml:trace>
  <inkml:trace contextRef="#ctx0" brushRef="#br0" timeOffset="75522.69">25872 13401 0,'0'0'0,"0"17"32,0 2-32,0-2 15,0 1-15,18-18 0,-18 17 0,0 0 16,34-17 0,-16 0-1,0 0-15,0 0 0,-18-17 0,17 17 16,-17-17-16,17-1 15,-17 1-15,0-2 16,0 2-16,-17 0 0,0-19 16,-1 36-1,-18 0-15,19 0 0,0 18 16,-19-18-16,18 18 0</inkml:trace>
  <inkml:trace contextRef="#ctx0" brushRef="#br0" timeOffset="79714.03">24248 14901 0,'-17'0'16,"0"-19"0,34 38 109,0-19-94,2 0-16,-2 0 1,1 0 47,-18-19-17,17 19-30,2 0-16,-2 0 16,0 0-1,19 0 1,-36-17-16,18 17 0,-1 0 16,0 17-1,-17 2 1,0-2-16,0 1 15,0-1-15,0 0 16,0 2-16,0 16 16,0-18-16,0 2 0,0-2 15,-17 18 1,17-17 0,0 0-1,0-1 1,0 0 15,0 1 47,-17-18 63</inkml:trace>
  <inkml:trace contextRef="#ctx0" brushRef="#br0" timeOffset="80120.97">24319 15165 0,'19'-17'16,"-2"17"-16,-17-18 0,17 18 15,1 0-15,0 0 0,0-18 16,-1 18-16,0 0 0,1-18 15,0 18-15,0 0 16,-1 0-16,0 0 0,2 0 16</inkml:trace>
  <inkml:trace contextRef="#ctx0" brushRef="#br0" timeOffset="80671.83">24602 15165 0,'0'17'15,"0"1"1,0 18 15,0-19-31,-18 0 0,18 2 16,-17-19-16,17 17 16,-19-17-16</inkml:trace>
  <inkml:trace contextRef="#ctx0" brushRef="#br0" timeOffset="81066.88">24955 14953 0,'17'-17'15,"-53"34"-15,19 0 0,0-17 16,17 19-16,-18-19 0,18 17 16,-18 1-1,18-1-15,0 2 16,18-2-16,-18 0 15,18-17-15,-18 18 16,0 0-16,0 0 16,-36 16-1,18-16 1,1-18-16,0 18 16,-1 0-16,0-18 0,0 17 15,1-17-15,17 17 16</inkml:trace>
  <inkml:trace contextRef="#ctx0" brushRef="#br0" timeOffset="81280.97">25007 15094 0,'19'0'16,"-19"18"-1,17-18-15,-17 18 16,-17 17-16,17-18 16,-36 54-1,18-35 1,1-36 0</inkml:trace>
  <inkml:trace contextRef="#ctx0" brushRef="#br0" timeOffset="81622">25290 15024 0,'-35'36'31,"35"-19"-15,0 0-1,0 1-15,0 0 32,0 0-17</inkml:trace>
  <inkml:trace contextRef="#ctx0" brushRef="#br0" timeOffset="82007.09">25026 15130 0,'-36'52'15,"36"-34"-15,0 0 16,17 0-16,-17-1 15,53 0 1,-18-34 0,-16 17-16,15-17 15,-16-1-15,0-18 16,0 19-16,-18 0 16,0-19-16,0 18 0,0 1 15,-18-19-15,-18-16 16,2 33-1,15 19 1,-16 19 0,18-19-16,17 17 15,-17-17-15</inkml:trace>
  <inkml:trace contextRef="#ctx0" brushRef="#br0" timeOffset="82254.25">25202 15006 0,'17'0'31,"-17"18"-31,0-1 16,0 2-16,0-2 16,0 0-16,-35 71 15,35-70 1,-18 18-16,0-19 15,18 19-15,-17-19 16</inkml:trace>
  <inkml:trace contextRef="#ctx0" brushRef="#br0" timeOffset="82594.3">25484 15006 0,'-36'18'0,"19"-1"16,17 2 0,17-2-1,1 0-15,0-17 16,0 0-1,-1 0-15,18-17 16,-17-19 0,-18 1-16,-18-1 15,18 19 1,-18 0-16,1-1 0,0 1 16,-1 17 15,18 105-16</inkml:trace>
  <inkml:trace contextRef="#ctx0" brushRef="#br0" timeOffset="82859.85">25590 14918 0,'34'35'32,"-15"-35"-17,-19 17 1,35 2-16,-18-2 15,2-17-15,33-17 32,-35 17-32,2-19 0,-2 2 15,-17 0-15,0-1 16,0-18 0,0 19-16,-17 0 31,-2 17-31,19 34 15,-17-34-15,17 19 16,17-2 0</inkml:trace>
  <inkml:trace contextRef="#ctx0" brushRef="#br0" timeOffset="83049.58">25890 14989 0,'17'-19'15,"0"2"-15,1 0 16,0-18-1,-18 16-15,18 19 16,-54-70 0,1 52-1,18 18 1,-1 18 0,-264 88-16,546-212 0,-264 124 15</inkml:trace>
  <inkml:trace contextRef="#ctx0" brushRef="#br0" timeOffset="83352.99">26454 14812 0,'-18'0'15,"1"18"-15,-2-18 16,2 18-16,-512 123 16,565-141-16,440-124 0,-494 141 31,1-17-31,17 19 16,-19-19 15,19 17 0</inkml:trace>
  <inkml:trace contextRef="#ctx0" brushRef="#br0" timeOffset="87997.39">24584 16417 0,'0'36'16,"0"-19"0,0 18-16,0 1 15,0-19-15,0 19 0,-17-1 0,17 0 16,0 1-16,-19 52 15,19-35-15,0-18 16,0 1-16,0-19 16</inkml:trace>
  <inkml:trace contextRef="#ctx0" brushRef="#br0" timeOffset="88416.11">24955 16541 0,'-36'17'31,"19"1"-15,-1 0-1,18 0-15,18 16 16,-18-16 0,34 0-1,-15 17 1,-2-35-16,-17 17 0,0 2 0,18-2 15,-18 1-15,-18-1 16,1 19-16,17-19 16,-19-17-16,19 18 0,-88 52 31,71-70-31</inkml:trace>
  <inkml:trace contextRef="#ctx0" brushRef="#br0" timeOffset="88600.26">25095 16700 0,'0'0'16,"19"34"-16,-19-15 16,0-2-16,-19 1 0,19-1 15,0 2-15,0-2 0,-17 0 16,17 18-16,0-16 0,-18 15 0,18-16 15,0 0-15,0 0 16</inkml:trace>
  <inkml:trace contextRef="#ctx0" brushRef="#br0" timeOffset="88920.59">25290 16629 0,'-35'17'16,"35"1"-16,-19 18 16,38-36-16,-19 17 15,17 19-15,18-19 16,-18-17-16,2 0 16,-2 0-16,54-17 15,-71-2 1,0-15-16,-17 34 15,-2-36-15,2 18 16,-1 18-16,18-17 0,-17 17 16,-2-17-16,2 17 0,0 0 15,-1 0 1</inkml:trace>
  <inkml:trace contextRef="#ctx0" brushRef="#br0" timeOffset="89207.71">25395 16594 0,'19'18'31,"-19"-1"-15,-19-52-16,55 87 0,-19-34 16,19-18-16,-18 18 15,-1-18-15,0 0 16,19 0-16,16-18 15,-52 0 1,0 1 0,0 0-16,-17-1 15,0 0-15,-1 18 16,0 0-16,18-18 16,-18 18-16,-16 0 15,16 18 1</inkml:trace>
  <inkml:trace contextRef="#ctx0" brushRef="#br0" timeOffset="89509.92">25766 16541 0,'-18'17'16,"18"1"-1,18 35 1,-1-36-16,2 1 16,-2-18-1,0 0-15,1 0 16,-18-18-16,18-34 31,-36 34-31,18 0 16,-18 1-16,1 0 15,0-2 1,17 2-16,-19 17 0,2 17 16,-1 2-1</inkml:trace>
  <inkml:trace contextRef="#ctx0" brushRef="#br0" timeOffset="89989.56">26083 16505 0,'-17'0'15,"17"36"-15,0-1 16,17 1-1,2-19 1,-2-17-16,0 0 0,-17 17 0,18-17 16,-1 0-16,2 0 0,-2-17 15,0 0 1,1 17-16,-18-18 16,-18-18-16,-16 2 31,15 15-31,2 19 15,-1 0 1</inkml:trace>
  <inkml:trace contextRef="#ctx0" brushRef="#br0" timeOffset="90263.65">26331 16470 0,'0'18'0,"0"-36"15,17 53-15,-17-16 0,18-2 16,-18 0-16,17 1 16,0-18-16,-17 18 15,19-18-15,-2 0 16,37-18 0,-54 0-16,0 1 15,0 0-15,0-2 16,-19-16-16,2 18 15,-1 17 1,-87 0 0,69 17-1,19 1-15,-1-18 0</inkml:trace>
  <inkml:trace contextRef="#ctx0" brushRef="#br0" timeOffset="93697.93">24514 17810 0,'17'-34'16,"19"34"-16,-1 0 31,-18 0-31,2 0 0,-2 0 16,0 0-16,1 17 0,-1 0 15,-17 19 1,-17-1-16,-1-16 0,18 15 16,-34 1-16,15-16 0,2-2 0,-1 18 15,1-17-15,-2 0 0,2-1 16,0 0-16,-1 1 15,53-18 17,-18 0-32,37-35 15,16 18 1,-35-1-16,-16 18 16,-2-18-16,18 0 15,1 1-15,-2-19 16,-16 36-16,0-17 0,0-1 0</inkml:trace>
  <inkml:trace contextRef="#ctx0" brushRef="#br0" timeOffset="94109.37">25114 17688 0,'17'0'16,"0"0"-16,-17 17 0,18-17 15,-18 17-15,0 1 0,18 0 0,-18 0 16,0-1-16,0 0 16,0 2-16,0-2 0,-18 1 0,18-1 15,0 2-15,-18-19 0,18 34 16,-17-34-16,17 18 0,17-53 31,1-1-15,0 19-16,0-54 15,-18 54-15,0-1 16,17 0-16,-17 0 0,-17 1 0,17-18 16,0 17-16,-18 0 15,0-16-15,18 15 0,-35 2 16,18 17-16,-2 0 15,2 0-15,-1 0 16,-16 36 0,34-19-16</inkml:trace>
  <inkml:trace contextRef="#ctx0" brushRef="#br0" timeOffset="94290.81">25007 17810 0,'0'19'0,"0"-38"15,0 55-15,0 18 16,0-37-16,-17 35 16,-1-16-1,18-19-15,-17 37 16,-2-37-16,19 0 16</inkml:trace>
  <inkml:trace contextRef="#ctx0" brushRef="#br0" timeOffset="94650.29">25484 17600 0,'0'0'16,"-18"34"-16,0-16 15,18 0-15,0 0 0,-17-1 16,17 0-16,0 1 0,17 0 16,-17 0-16,0-1 0,18-17 0,18 17 15,-19 2 1,0-19-16,1-19 16,-18-33 15,0 34-31,-18 18 0,1-35 15,17 18-15,-17-1 0,-1 0 16,0 0-16,0 18 16,1 0-1</inkml:trace>
  <inkml:trace contextRef="#ctx0" brushRef="#br0" timeOffset="94926.75">25572 17617 0,'18'53'0,"-18"-35"15,17-1-15,0 0 16,19 1 0,-18-18-16,-1 0 15,2 0-15,15 0 0,-16-18 16,-1 1-1,-17 0-15,0-1 16,0 0-16,-17 0 0,17 1 16,-18 0-1,18-2-15,-17 2 0</inkml:trace>
  <inkml:trace contextRef="#ctx0" brushRef="#br0" timeOffset="95422.15">26119 17581 0,'-17'0'15,"-2"0"-15,2 36 16,17-19 0,0 1-16,0 0 0,0 0 15,17-1 1,2 0-16,-2-17 16,0 0-16,1 0 0,-1 0 15,19-34-15,-36 16 16,0 0-16,0 0 15,0 1-15,0 0 0,-17-2 16,-2-16-16,2 35 16,-1-17-16,1 17 15,0-19-15,-2 38 16</inkml:trace>
  <inkml:trace contextRef="#ctx0" brushRef="#br0" timeOffset="95678.25">26348 17600 0,'35'17'16,"1"0"-1,-19-17-15,37-17 16,-54 0-1,17 17-15,-17-19 0,17 19 16,-17-17-16,0-1 0,0 1 0,0-19 16,0 19-16,0-1 15,-17-18-15,0 36 0,-19-17 16,1 0-16,16 17 16,2 17-16,-18-17 0,-1 0 15,2 17-15</inkml:trace>
  <inkml:trace contextRef="#ctx0" brushRef="#br0" timeOffset="96056.91">25414 17952 0,'-19'36'0,"2"16"16,-1-16 0,-18 16-16,19-16 15,0-2-15,-1 2 0</inkml:trace>
  <inkml:trace contextRef="#ctx0" brushRef="#br0" timeOffset="97066.46">23562 13930 0,'-19'142'0,"-16"51"16,18 19-16,-2-71 0,2 1 16,0 16-16,-19 142 15,18 0-15,1-141 0,17-54 16,17 19-16</inkml:trace>
  <inkml:trace contextRef="#ctx0" brushRef="#br0" timeOffset="97749.94">26807 12908 0,'52'0'15,"-16"0"-15,-124 0 0,193 0 0,-69 17 16,-18-17-16,-1 17 0,18-17 15,-17 18-15,53 52 0,-36-34 0,-18-1 16,19 36-16,-1-18 16,1 35-16,86 247 15,-86-211-15,-1 0 16,1 16-16,-1-16 0,1 17 0,-2-18 16,1 18-16,1-17 0,-1 17 0,1-1 15,-2 2-15,125 423 16,-70-301-1,-1-17-15,-53-123 0,-18-19 16,37 90-16,-37-2 16,0-105-16,-17-35 0,0 18 15</inkml:trace>
  <inkml:trace contextRef="#ctx0" brushRef="#br0" timeOffset="98680.96">18428 17158 0,'54'-70'0,"-20"70"15,-16 0-15,-1 0 16,2 0-16,-2 17 0,36 19 16,-35 16-16,-18-33 15,-18 15-15,18-16 0,-18 35 16,0-18-16,-16 18 0,-20 0 16,54-35-1,-17-1-15,0-17 16,17 17-16,34-34 31,-16 0-31,35-1 16,-36 18-16,1-17 0,18 17 15,-2-36-15,-15 36 16,-2-17-16,18-1 0,-18 18 16,2-18-16,-2 18 0,1-18 15</inkml:trace>
  <inkml:trace contextRef="#ctx0" brushRef="#br0" timeOffset="99029.91">19028 17017 0,'-70'17'15,"52"-17"-15,18 19 16,-18-2-16,18 1 16,0-1-16,36 36 31,-19-35-31,0-18 0,-17 17 0,18 2 16,0-2-16,0 0 15,-18 19 1,-18 16-1,0-34-15,0 0 0,18 0 16,-17-18-16,0 17 0,-1 0 0,0 2 16,0-19-16,1 17 0,-19-17 15,19 0 1</inkml:trace>
  <inkml:trace contextRef="#ctx0" brushRef="#br0" timeOffset="99242.21">19116 17282 0,'0'0'16,"18"18"0,-1-18-16,-17 17 0,0 0 15,0 1-15,0 0 16,0 0-16,0-1 0,0 0 0,0 19 15,0-18-15,0-1 0,-17 0 16,17 2-16,0-2 16,-18-17-16</inkml:trace>
  <inkml:trace contextRef="#ctx0" brushRef="#br0" timeOffset="99582.25">19434 17053 0,'-18'35'15,"0"-35"-15,18 17 0,0 0 16,18 2-16,-18-2 0,0 1 16,18-1-16,-1 2 15,0-19-15,-17 17 0,19-17 16,-2 0-16,18 0 15,-16-17-15,-2-2 16,-17 2-16,0-1 16,0 1-16,-17 17 0,17-19 15,-19 2-15,2 0 0,-18-1 16,16 1-16,2 17 16,0 0-16,-1 0 15,0 0-15,0 0 0</inkml:trace>
  <inkml:trace contextRef="#ctx0" brushRef="#br0" timeOffset="99861.05">19592 17034 0,'18'0'16,"-18"19"-16,-35-38 0,52 19 0,18 36 15,-35-18-15,19-18 0,-2 34 16,0-15-16,1-19 15,0 17-15,0-17 16,-1 0-16,0 0 16,-17-17-16,18 17 0,0 0 15,-18-19-15,0 2 0,0 0 16,0-1-16,0 1 0,-70-54 31,52 71-31,18-18 16,-18 18-16,0-18 0,1 18 15,0 18-15,-2 0 16,19 0 0</inkml:trace>
  <inkml:trace contextRef="#ctx0" brushRef="#br0" timeOffset="100085.32">20104 17000 0,'35'17'16,"-35"0"-16,0 2 0,0-2 0,-17 1 16,-1 16-16,18 2 15,-18-18-15,0 18 0,18-2 16,-17-16-1</inkml:trace>
  <inkml:trace contextRef="#ctx0" brushRef="#br0" timeOffset="100577.62">20510 16805 0,'-18'53'31,"18"-35"-31,0-1 16,18 2-16,-18-2 0,17 0 0,19 19 31,-19-36-31,1 0 16,-1 0-16,2 0 0,-19-18 15,17 0-15,-17 1 16,0 0-16,-17-2 16,-2-33-16,2 35 15,-1-2-15,1 19 0,17-17 0,-19 17 16,2-18-16,-18 18 16</inkml:trace>
  <inkml:trace contextRef="#ctx0" brushRef="#br0" timeOffset="100857.2">20756 16682 0,'-17'0'0,"34"0"0,1 18 16,-18-1-16,0 0 15,0 2-15,18-2 0,-18 1 16,18-18-16,-1 17 0,0-17 15,-17 19-15,18-19 16,18 0-16,-36-19 0,17 19 16,0-17-16,-17-1 15,0 1-15,0-36 16,-17 35 0,0 0-16,-1-17 0,0 18 15,0 17 1,1-18-1,0 36-15,17-1 16</inkml:trace>
  <inkml:trace contextRef="#ctx0" brushRef="#br0" timeOffset="101187.71">21215 16576 0,'-17'53'16,"17"-36"-16,0 1 0,0 0 16,17 0-16,0-18 15,2 0 1,-2 0-16,1-36 31,-1 36-31,-17-18 0,0 1 16,0 0-16,0-1 0,-17-18 0,17 19 15,-18 0-15,-18-37 16,2 37-16,16-2 0,-52 2 16,16 17-16,20 17 0,-37-17 0,0 19 15,-106 16-15</inkml:trace>
  <inkml:trace contextRef="#ctx0" brushRef="#br0" timeOffset="101709.42">18199 17405 0,'-53'-17'16,"18"17"-16,16 0 0,-50 17 16,-72-17-1,70 17-15,-141 19 16,159-36-16,-18 18 0,19-18 16,-89 34-16,70-15 15,54-19-15,-1 17 16,0-17-16,0 18 0,1-18 15,0 0-15</inkml:trace>
  <inkml:trace contextRef="#ctx0" brushRef="#br0" timeOffset="102002.2">17194 17370 0,'-107'106'15,"90"-53"-15,-1-18 16,1 71 0,17-88-16,52 87 15,-33-69-15,15-19 16,2 18-16,-1-16 0,1 15 15,-1-34-15,53 35 0,-52-35 16,-2 19-16,1-19 0,1 0 0,-1 0 16,1 0-16,17-19 15</inkml:trace>
  <inkml:trace contextRef="#ctx0" brushRef="#br0" timeOffset="103325.55">14088 17370 0,'-34'-18'0,"34"0"0,-18 18 15,1-17-15,-2 34 32,19 1-32,0 0 0,19 17 0,-2 1 15,18 140 1,1-105-16,-19-1 0,1 1 16,-1 0-16,19-2 0,-36-16 15,17 1-15,1-2 0,-18 18 0,0-16 16,0-18-16,-18-19 15,18 0-15,-34 18 16,15-16-16,-16-19 16,18-19-16,17 2 15,-19-54 1,38 54 0,-19-18-16,0 16 0,17 2 15,-17-18-15,18-18 0,18-35 16,-36 71-1,17-19-15,-17 18 0,0 1 0,0 0 16,0-2-16,0 2 0,0-1 0,0 1 16,0-2-1,0 2-15,0 53 47,17-19-47,-17 1 0,0-1 16,18-17-16,-18 19 0,18-2 0,0 0 15,-1 1 1,18-18 0,1 0-16,-36-18 0,17 1 15,0 17-15,-17-17 16,19-2-16,-2-16 16,1 18-16,-18-2 15,0 2 1,0 53 15,0-1 0,17-35-31,2 0 16,15 0 15,-16 0-31,-1 0 16,2 0-16,-2 0 15,-17 17-15,17-17 0,-17 19 16,18-19-16,-18 17 0,0 0 16,18 1-1,-18-1-15,0 2 16,18-2 15</inkml:trace>
  <inkml:trace contextRef="#ctx0" brushRef="#br0" timeOffset="104489.52">14671 17529 0,'0'35'31,"0"-18"-31,0 2 0,17-2 0,-17 0 15,0 37-15,0-37 16,18 18-16,-18-17 0,0 0 0,0-1 16,18 0-16,-18 2 0,0-2 0,0 1 15,18-18-15,-18 17 16,17-17 0,0 0 15,2 0-16,-2 0 1,18-17-16,-16-1 16,-19 1-1,17 17-15,-17-19 0,17 2 16,-17 0 15,18 17-31,-1 0 47,2 0-16,-2 0-31,0 0 32,1 0-32,-18 17 15,18-17-15,0 0 16,-1 0-1,0 0 1,2 0 0,-2-17-1,1-1-15,-18 0 32,17 0-17,0 1 1,2 34 15,-19 1-15</inkml:trace>
  <inkml:trace contextRef="#ctx0" brushRef="#br0" timeOffset="104963.43">15059 18164 0,'36'-18'31,"33"0"-15,-15-17-16,-18 18 16,-2-19-16,54-16 0,-17-19 15,-35 35 1,-1-16-16,1 16 0,-2-17 0,20-70 15,-20 16-15,-16-139 16,-36 158 0,1-18-16,-19-18 0,1 2 0,-18-2 0,1 18 15,-107-88-15,-1 88 16,91 70-16,-20 2 0,-17 16 16,1 18-16,-2 18 0,-403 158 15,386-106 1,18 18-16,0 0 0,0 0 15,18 2-15,-70 120 16,51-32-16,55 15 0,33-88 16,19 2-16,142 386 15,-54-405 1,1 2-16,16-21 0,89 20 16,-88-54-16,0-18 15,123 19-15,-34-53 16,-90-2-16,230-69 15,-265 54-15</inkml:trace>
  <inkml:trace contextRef="#ctx0" brushRef="#br0" timeOffset="108370.72">15942 15182 0,'34'0'0,"-16"0"16,-1 18-1,-17 0-15,0 0 16,0-1-16,0 0 15,0 2-15,-17-2 16,34 1 0,-17-1-16,19-17 15,-2 0-15,0 19 16,1-2-16,0-17 16,-18 17-16,0 1 15,-36 18 1,19-36-1,17 17-15,-17-17 0,-2 0 0,2 17 16,-1-17 0</inkml:trace>
  <inkml:trace contextRef="#ctx0" brushRef="#br0" timeOffset="108921.83">16435 15041 0,'0'36'16,"0"-19"-1,17 37 1,1-37-16,-18 0 0,0 19 31</inkml:trace>
  <inkml:trace contextRef="#ctx0" brushRef="#br0" timeOffset="109382.32">16330 15236 0,'17'-18'0,"0"18"15,1 0-15,-18-18 0,70 0 16,-34 1 0,-1 0-16,1 17 0,16-18 15,-16 0-15,-1 18 0</inkml:trace>
  <inkml:trace contextRef="#ctx0" brushRef="#br0" timeOffset="110267.02">16682 15324 0,'141'-54'16,"-106"37"-16,1 0 0,-2-19 0,2 18 16,-1-16-16,-16-2 0,15 18 15,-16-16-15,18-20 16,-36 18-16,17-33 0,-34 33 0,17-17 15,-19 18-15,2-18 0,-18 18 16,-1-1-16,1 19 0,-18-18 16,0 16-16,1 2 0,-160 34 15,158 2 1,2 16-16,-54 35 0,54-16 16,33-2-16,-33 54 0,33 53 31,38-106-31,-19 17 0,17-17 0,1-17 0,18 16 15,-19-16-15,71 52 0,-53-71 16,18 19-16,0-18 16,-1-1-16,19-17 0,70-17 15,-87 17-15,-1-18 16</inkml:trace>
  <inkml:trace contextRef="#ctx0" brushRef="#br0" timeOffset="111664.94">17599 14901 0,'53'-19'16,"-35"19"-16,-1 19 0,-17-2 15,0 1-15,0-1 0,0 0 16,0 19-16,-17-1 16,17 1-16,0-1 15,0-17-15,0 0 0,0-1 16,0 0-1,17-17-15,19 0 16,-19-17 0,1 0-16,-1 17 0,2-18 0,-2 0 15,18 0-15,-17 1 16,0 17-16,-1-17 0,0 17 0,1-19 16,0 19-1,0 19 1,-1-2-16,-17 0 0,-17-17 15,17 18-15,0 0 16,0 0-16,0-1 0,-18-17 16,18 17-1,0 1-15,18-53 32,-1 0-17,-17-18 1,0 36-16,0-37 15,0 37 1,0-2 15,36 38-15,-19-2 0,1-17-16,-1 18 0,19-1 15,-19 2 1,18 15-1,-35-16-15,0 0 16,0 17-16,-17-18 16,17 1-1,36-53 17,-19 35-32,-17-17 15,17-19 1,1 36-16,0-18 15,-18 1 1,18 17-16,-1 0 16,0 0-1,19 0-15,-18 0 16,-1 0 0,0-17-1,-17-2 1,-17-16-1,17 18 1,17 17 15,2 0-31,16 0 16,-18 17-16,2-17 16,-2 0-16,0 0 15,1 0 1,-1 0-16,2-17 15,-19-2 17,17 2-32,-53 34 31,19-17-15,-18 19-16,18-2 0</inkml:trace>
  <inkml:trace contextRef="#ctx0" brushRef="#br0" timeOffset="112029.71">18252 15429 0,'70'-35'16,"142"-106"-16,-176 106 15,16-18-15,1 0 0,-17 1 16,-1-2-16,-18 1 0,36-123 15,-53 123-15,18-18 16,-36 19-16,-18-55 0,-33 2 16,16 69-16,-1 19 0,-16-1 15,-1 18-15,-193 18 16,157 18-16,2-2 16,-88 54-16,103-34 0,2-1 0,18 18 15,-1-19-15,19 18 16,-36 72-16,52-72 0,1 1 15,35-18-15,0-1 0,0 2 0,142 139 32,-73-157-32,2-1 0,-1-17 0,72 17 15,-54-18-15,-18-17 16,1-17-16,17 17 0,0-17 0</inkml:trace>
  <inkml:trace contextRef="#ctx0" brushRef="#br0" timeOffset="112626.34">18587 15624 0,'53'53'0,"-18"-18"0,18 18 16,-18-18-16,1 1 15,16-19-15,-16 18 0,157 71 16,-157-88-16,16-1 16,72 0-16,-53 2 0,0-19 15,-1 0-15,353-36 16,-316 19-1,122-1-15,-106 1 0,1-2 16,17 2-16,-18 17 0,106-35 16,0-1-16,-122 19 15,-2 0-15,-17-2 0,19 2 0,-38-1 16,179-35 0,-213 36-16,-18-1 0,19 18 15,-18-17-15,-1-2 0,2 19 16,-19-34-1,0 16 1,-19 18 0,2-17-1</inkml:trace>
  <inkml:trace contextRef="#ctx0" brushRef="#br0" timeOffset="112935.73">21815 15360 0,'35'0'15,"1"0"-15,-19 0 0,0 17 16,1-17-16,18 17 0,-19-17 0,19 18 15,-19-1-15,37 19 16,-37 17-16,0-35 16,1 35-16,-18-1 0,-18-16 15,-16 35-15,15-37 16,-16 1-16,18 1 0,-54 35 16,53-54-16,0 19 0,1-36 15,0 17-15,17 1 0,-18-18 16</inkml:trace>
  <inkml:trace contextRef="#ctx0" brushRef="#br0" timeOffset="116314.23">28623 14389 0,'19'0'0,"-73"0"16,37 0-16,-72 35 16,54-35-16,0 18 15,-18 0-15,17-1 0,-16 0 16,-1 2-16,18-2 0,16 1 16,-15-18-16,-20 34 0,20-15 15,16-19-15,0 0 16</inkml:trace>
  <inkml:trace contextRef="#ctx0" brushRef="#br0" timeOffset="116571.73">28218 14301 0,'-18'0'0,"-35"17"31,36 1-31,-37 18 0,-16 34 15,52-52-15,18 16 16,-17-15-16,17-2 0,0 35 16,0-16-16,17-36 15,1 18-15,0-1 0,0 2 16,-1-19-16,36 17 0,18-17 16,-54 0-16,1 0 15,16 0-15,-15 0 16,16 0-16</inkml:trace>
  <inkml:trace contextRef="#ctx0" brushRef="#br0" timeOffset="119729.32">23684 13401 0,'-17'0'0,"0"0"0,-2 17 0,2-17 16,-1 19-16,1-19 0,0 17 15,-2-17-15,19 18 0,-17-18 16,-1 17-16,-18 36 16,19-53-16,17 18 15,-17-1-15,17 19 0,-18-19 0,18 1 16,0 18-16,-18-19 0,18 18 16,0 1-16,0 34 0,0-35 15,0 18-15,0 1 0,0-20 16,-18 20-16,18-2 0,18 1 0,-18 71 15,0-72-15,18 72 16,-18-71-16,0 18 0,18-19 16,-18 107-16,0-89 15,17 18-15,-17 2 0,0-2 0,17 17 16,-17 2-16,19 86 0,-19 19 16,0-107-16,17 107 15,-17-106-15,18-18 0,-18 18 16,17-18-16,-17 0 0,19 0 0,-19-17 15,17-18-15,0 70 16,1-34-16,-18-54 0</inkml:trace>
  <inkml:trace contextRef="#ctx0" brushRef="#br0" timeOffset="121874.33">27424 15870 0</inkml:trace>
  <inkml:trace contextRef="#ctx0" brushRef="#br0" timeOffset="122599.18">28200 15465 0,'52'0'32,"-33"-17"-32,-2 17 15,1 0-15,-1-19 0,54 2 16,-53 17-16,0-18 0,-1 18 16,0 0-16,1-17 0,0 17 15,0 0-15,-1-17 16,0 17-16,-17-19 15,19 19-15,-2 0 0,-17-17 16</inkml:trace>
  <inkml:trace contextRef="#ctx0" brushRef="#br0" timeOffset="122847.85">28552 15200 0,'0'-18'0,"36"18"16,18 36-1,-37-18-15,18 16 16,-18-15-16,2-2 0,-2 18 16,-17-16-16,0 15 0,0-16 15,0-1-15,-17 2 0,17 15 16,-19-16-16,-16 35 0,1 0 31,15-35-31,2-18 0</inkml:trace>
  <inkml:trace contextRef="#ctx0" brushRef="#br0" timeOffset="127153.3">29118 13648 0,'-36'0'0,"36"18"16,-18 0-1,18-1-15,-17 0 16,17 1 0,0 0-16,17 34 15,-17-33 1,18-2-16,-18 1 16,18-18-16,0 17 15,16-17 1,2-17-16,-18 17 15,-1-18-15,0 18 16,2-17-16,-2-2 16,1 2-16,-1-18 15,-17 17 1,0 0 0,0-16-1,-17 34-15,17-18 0,0 0 16,-18 18-16,1-18 15,-2 18 1,2-17-16,0 17 16,-1 0-16,0 0 15,0 17-15</inkml:trace>
  <inkml:trace contextRef="#ctx0" brushRef="#br0" timeOffset="127449.05">29752 13454 0,'0'-17'0,"-17"52"47,17-18-47,0 0 0,0 2 16,0-2-16,0 1 0,0 52 31,17-34-31,-17-18 0,0-1 16,0 0-16,0 1 15,18 0-15,-18 0 0,0-1 0</inkml:trace>
  <inkml:trace contextRef="#ctx0" brushRef="#br0" timeOffset="127870.87">29682 13754 0,'17'-18'16,"-34"36"-16,53-54 0,-19 36 0,0-17 16,18 0-1,-16 17-15,-2-18 0,0 18 16,1 0-16,-18-18 16,18 18-16,0 0 15,-1 0 1,0 0-1,-17 18-15,18-18 0,0 0 16,17 18 0,-18-18-16,2 0 15,-2-18-15,1 18 16,-1-18 0,-34 0-1,-1 1-15,1 17 16,-2-17-1,2 17 1,0 0-16</inkml:trace>
  <inkml:trace contextRef="#ctx0" brushRef="#br0" timeOffset="128094.8">30246 13472 0,'18'0'15,"-18"17"1,0 0-16,18-17 16,-18 19-16,0 16 15,0-18-15,0 2 16,0-2-16,0 0 15,17 1-15,-17 0 0,17 0 16</inkml:trace>
  <inkml:trace contextRef="#ctx0" brushRef="#br0" timeOffset="128398.92">30458 13577 0,'0'36'32,"17"-36"-17,2 17-15,-2-17 16,0 0 0,1 0-16,-18-17 15,18 0-15,0-2 16,-18 2-16,0-1 15,0 1-15,-18-19 16,18 19-16,-18 17 16,18-18-1,-35 36-15,-1-1 16</inkml:trace>
  <inkml:trace contextRef="#ctx0" brushRef="#br0" timeOffset="128993.53">29911 14036 0,'71'18'16,"-37"-18"-16,20 0 15,-37 0-15,19 0 16,35-18-16,-19 18 16,18-18-16,-34 1 0,52 0 15,-34-2-15,16-16 16,36-35 0,-53 35-16,-18-1 0,-18 19 15,19-54-15,-1 0 16,1-17-1,-2 18-15,-16-1 16,-18 36-16,-71-106 16,54 105-16,-71-16 15,34 16-15,-68-17 16,51 35-16,-70-16 16,53 34-16,-71-18 0,71 18 15,-19 0-15,19 18 0,-317 52 16,317-52-1,-19 16-15,-69 56 0,106-56 16,-89 72-16,88-53 16,18 0-16,1 18 0,-36 34 15,17 19-15,53-72 16,0 90 0,18-72-16,0-34 0,54 52 15,-37-70-15,71 35 16,0-18-16,19-18 15,-54 2-15,-1-19 16,1 0-16,-18 0 0,124 0 16</inkml:trace>
  <inkml:trace contextRef="#ctx0" brushRef="#br0" timeOffset="129434.54">30123 14177 0,'-36'71'15,"1"-18"-15,-1-18 16,2 1-16,-2-2 0,1 20 0,0-1 15,-1-18-15,-17 18 0,-87 106 16,87-107-16,17-16 16,1 17-16,0-18 0,-18-18 0,17 19 15,-35 35-15,37-54 16,16 0-16,-52 37 16,16-37-1</inkml:trace>
  <inkml:trace contextRef="#ctx0" brushRef="#br0" timeOffset="129799.35">29294 14830 0,'-35'71'31,"16"-19"-15,2-35-16,17 19 0,-17 18 15,17-20-15,0 2 16,0-18-16,17-1 0,-17 18 0,17-17 15,2 0-15,-2-1 0,1 0 16,-1 2-16,19-19 0,52 17 16,-35 1-1,-1-18-15,-16 0 0,-18 0 16,-1 0-16,19 0 0,-19-18 16,18 18-16,-16 0 15</inkml:trace>
  <inkml:trace contextRef="#ctx0" brushRef="#br0" timeOffset="142478.63">12343 7333 0,'52'0'110,"19"17"-95,177 19-15,-108-18 16,54 18-16,-70-19 16,299 71-1,-194-71-15,442 71 16,-354-34 0,18-54-1,106 0-15,-70 0 16,-19 0-16,-16 0 0,-55 0 15,-86 0 1,-71 0-16,-19 0 16</inkml:trace>
  <inkml:trace contextRef="#ctx0" brushRef="#br0" timeOffset="147805.94">11496 6152 0,'0'34'47,"0"54"-31,0 72-16,0 34 0,0-18 15,0 18 1,0 0-16,0-88 16,0 36-16,0-37 15,0-34-15,0-18 0,0-36 16,0 1-1,0-1 1,-17 2 62,17-38-47,0 2-15,0-37-16,0 2 0,0-18 16,0-54-16,0-18 15,-36-51-15,19 52 16,-19-54 0,18 72-16,18-18 0,-34-123 31,15 105-16,19 106 1,0 36-16,-17-19 16,53 36 77,34 0-93,18 0 16,35 0-16,18 0 16,37 0-16,15 0 15,36 0-15,18 0 16,-18 0-16,1 0 16,-1 0-16,36 0 15,-35 0-15,-1 0 16,0 0-16,18 0 15,0 0-15,-35 0 16,52 0-16,-88 0 16,18 0-16,-18 0 15,-17 0-15,158 0 16,-158 0 0,36 0-16,17 0 15,0 0-15,17 0 16,194 0-1,35 0 1,-35 0 0,1 0-1,-195 0 1,-17 0-16,35 0 16,-54 0-16,19 0 15,-17 0-15,-36 0 16,-37 0-16,-15 0 15,-19 0-15,-71 0 16,19 0-16,-18 0 16,-18 36 140,0-19-140,0 36-16,0-1 0,0 19 15,0-18 1,0 159-1,0-124-15,0 35 0,0-52 16,-18 17 0,18 1-16,0 16 15,0 19 1,-18-1 0,18-106-16,0 2 15,0-2-15,0 1 16,-18-1 109,1-17-110,0 17 1,-19-17-16,-35 0 16,-34 19-16,-37-19 0,-228 0 31,-53 35-31,158-35 16,54 0-1,-248 0 1,265 0-16,18 0 15,-19 0-15,-176 0 16,213 0 0,18 0-16,-38 0 15,20 0-15,-36 0 16,-176 0 0,-36 0-1,212 0-15,-212 0 16,248 0-1,-37 0-15,-86 0 16,139 0 0,54 0-16,-141 0 15,158 0 1,1 0 0,-18 0-16,-160 0 15,142 0-15,-35 0 16,-35 0-1,35 0-15,-18 0 0,-88 0 16,71 0 15,52 0-31,-34 0 16,87 0 0,0 0-16,1 0 15,-1 0-15,0 0 16,1 0-16,-1 0 15,-34 0-15,-125 0 32,177 0-32,36 0 15,-18 0 63,16 0-62,-33 0-16,-1 0 16,-71 0-1,89 0 1,-18 0-16</inkml:trace>
  <inkml:trace contextRef="#ctx0" brushRef="#br0" timeOffset="152974.68">12943 12132 0,'52'0'16,"-104"0"-16,175 0 0,-70 0 15,35 0-15,-17 0 16,34 0-1,36 0 1,-87 17-16,34-17 16,-35 0-1,52 35-15,107-35 16,-89 0 0,36 0-16,1 0 15,68 0-15,20 0 16,-38 0-16,-15 0 15,52 0-15,-18 0 16,159 0 0,-212 0-1,-52 0-15,17 0 0,-70 0 16,-18 0 0</inkml:trace>
  <inkml:trace contextRef="#ctx0" brushRef="#br0" timeOffset="155566.57">21920 12220 0,'18'0'109,"88"17"-93,-52-17-16,34 0 16,0 0-1,-18 0-15,177 0 16,-18 0-1,-105 0 1,140 0 0,-105 0-16,-35 0 15,157 0 1,-139 0-16,16 0 16,1 0-16,18 0 15,-37 0-15,19 0 16,0 0-16,35 0 15,-35 0-15,-18 0 16,35 0 0,-34 35-16,-54-35 0,36 0 15,-2 0-15,73 0 16,34 0 0,-123 0-1,-18 0-15,36 0 16,-36 0-1,18 0-15,-18 0 0,-17 0 16,0 0 0,-19 0-16,-16 0 15,-2 0-15,2 0 16,52 18 0,-53-18-1,1 0 1,-1 0-1,-18 0-15,-17 18 1297</inkml:trace>
  <inkml:trace contextRef="#ctx0" brushRef="#br0" timeOffset="157430.85">13172 11214 0,'35'0'94,"18"0"-78,211 18-1,-122-1-15,34 0 16,18-17-16,36 0 16,-18 0-16,-2 0 15,73 0-15,-71 0 16,-1 19-16,18-19 16,-34 35-16,-2-35 15,107 0 1,-159 17-16,-17-17 15,140 0 1,19 0 0,-124 0-16,-18 0 15,123 0 1,-35 0 0</inkml:trace>
  <inkml:trace contextRef="#ctx0" brushRef="#br0" timeOffset="158957.79">21868 11249 0,'35'0'140,"141"0"-124,1 0-16,122 0 16,90 17-1,51-17 17,-52 0-32,-193 0 15,17 0-15,35 0 16,-35 0-1,-2 0-15,56 0 0,-56 0 16,2 0-16,230 0 31,-230 0-31,-36 0 16,17 0-16,-52 0 0,-17 0 16,-53 0-16,17 0 15,-35 0 1,-18 0-16,-18 0 0</inkml:trace>
</inkml:ink>
</file>

<file path=ppt/ink/ink1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51:41.143"/>
    </inkml:context>
    <inkml:brush xml:id="br0">
      <inkml:brushProperty name="width" value="0.05292" units="cm"/>
      <inkml:brushProperty name="height" value="0.05292" units="cm"/>
      <inkml:brushProperty name="color" value="#0070C0"/>
    </inkml:brush>
  </inkml:definitions>
  <inkml:trace contextRef="#ctx0" brushRef="#br0">10540 3748 0,'352'18'15,"-264"-18"-15,18 0 0,-18 0 0,124 17 16,18 2-16,-1-2 15,-106 0-15,1-17 16,-19 18-16,636 52 31,-618-52-31,1 0 0,17 0 0,-17-18 16,123 34-16,105 2 16,-245-18-16,103-1 15,-103 2-15,-19-19 16,212 34-1,-159-34-15,-89 0 0,72 18 16,-89-18-16,54 0 16,-37 0-16,-16 0 0,-1 0 15,1 0-15,16 0 16,1 0-16,35 0 16,-70 0-1,18 0-15,-19 0 16,0 0-1,2 0-15,-55 0 32,19 0-32,-1-18 0,0 18 15</inkml:trace>
  <inkml:trace contextRef="#ctx0" brushRef="#br0" timeOffset="2388.1">20593 3678 0,'71'0'0,"106"17"16,-108-17-16,2 0 15,0 0-15,17 19 0,1-19 16,-1 17-16,17-17 0,178 35 16,-195-18-16,17 2 15,90-2-15,-90 0 0,71 19 16,-69-18-16,69 16 15,-88-16-15,19 0 0,51 0 16,106-1 0,-228-17-16,-1 0 0,1 0 15,16 0-15,-16 17 16,-19-34-16,37 17 16,-20 0-16,-16 0 0,18-17 15,-2-1 1,2-18-1,-1 19-15,-18 0 16,-17-1-16,19 18 0,-2-36 16,1 19-16,-18 0 15,17-19-15,0 18 16,2-16-16,16-37 16,1 35-16,16-52 0,-16 35 0,-2 1 15,-16-2-15,52-34 0,-16-18 16,-37 54-16,19-36 15,-1-2-15,-18 73 16,2-18-16,-2-35 16,0 52-16,-17 0 15,18 0-15,-18-16 0,18 34 16,-18-19-16,0 2 0,18-1 16,-18 1-1,17 17-15,-17-17 16,0-2-1,-17 19-15,-1-17 16,0 17 0,-17 0-16,-18-18 0,18 18 15,-1 0-15,1-17 16,-1 17-16,-264-71 16,248 71-16,-18-18 15,-1 0-15,0 1 0,1 0 16,-18-1-16,-54-18 0,1 2 15,70 15-15,19 19 0,-142-52 16,0 16 0,53 1-1,17 18-15,-17-2 16,89 19-16,-2-17 0,1 17 16,-70 0-16,70 0 15,-18 0-15,-51 0 31,86 0-31,18 0 0,-35 0 16,18 0-16,-18 0 0,18 0 16,-18 0-16,36 0 15,-2 0-15,2 0 0,-18 0 16,-36 0 0,54 0-16,-2 0 15,-33 17-15,16-17 16,19 0-16,-19 0 15,1 0-15,18 0 16,0 0-16,-2 0 0,2 0 0,-1 0 16,-18 19-16,-16-19 15,35 0 1,-2 0-16,-33 0 16,-1 17-16,36-17 15,-19 0-15,1 0 0,18 0 16,-19 0-16,-52 0 15,52 0 1,18 0 0,-16 18-1,16-18-15,0 0 16,0 0-16,1 34 31,0-15-15,17-2-16,0 1 15,0-1 1,-19-17-16,19 53 0,-17-17 16,-1-1-16,1 53 15,0-17 1,-2-54-16,2 71 16,-18 36-16,16-88 15,2 16-15,17-16 0,-17 35 16,-1-19-1,18 54 1,-18-88-16,18 35 16,0-36-16,0 35 15,0-16-15,0-1 16,0-16-16,0-2 16,0 18-1,-18-17 16,18 0-31,0-1 16,-17-17 0,17 17-1,0 1 1,17-18 0,1 0-16,0 18 15,34-18-15,-33 18 16,16-18-16,18 0 0,70 17 31,-53 0-31,-16-17 16,-1 19-16,-18-19 15,1 0 1</inkml:trace>
  <inkml:trace contextRef="#ctx0" brushRef="#br0" timeOffset="5336.02">8776 5900 0,'34'0'0,"-16"-17"0,18 17 15,17 0-15,18 0 0,-2 0 0,38 0 16,-19 0-16,17 0 0,2-19 0,-2 19 16,19 0-16,-1 0 15,1-17-15,0 17 0,245 0 16,-140-17-16,-17 17 16,-124 0-16,0 0 15,-17-18-15,53 18 0,-71 0 16,-1 0-16,2 0 0,-20 0 15,-15 0-15,16 0 0,-18 0 16,2 0-16,-19-17 0,17 17 16,18 0-16,-18 0 15,2 0-15,-2 0 32,-53 0 14</inkml:trace>
  <inkml:trace contextRef="#ctx0" brushRef="#br0" timeOffset="7449.04">6641 8211 0,'53'0'15,"-1"0"1,160 0 0,-17 0-1,-90 0-15,107 0 0,-89 0 16,1 0-16,140 0 15,-140 0-15,17 0 0,1-17 16,228 17-16,-88 0 16,54 17-16,-160-17 15,158 0-15,-192 0 0,-1 17 16,176-17-16,-193 0 16,158 18-16,-158-18 15,-2 0-15,-15 0 0,122 18 16,35-18-16,-193 0 15,0 0-15,53 0 16,-54-18-16,-18 18 0,2 0 16,-20 0-16,-15 0 15,16 0-15,1 0 0,-19 0 16,18-18-16,1 18 16,-19 0-1,0 0-15,1-17 16,0 17-1,0 0 1,-1 0 31</inkml:trace>
  <inkml:trace contextRef="#ctx0" brushRef="#br0" timeOffset="9567.08">6905 10310 0,'36'0'0,"-19"0"15,54 0-15,-18 0 0,18 0 16,88 17-16,-54-17 0,0 19 16,2-19-16,122 0 15,442 17 1,-354-17-1,-175 0-15,122 17 16,-18-17-16,-16 0 0,-124 18 16,-18-18-16,-17 0 0,0 0 15,122 0 1,-158 0 0,-17 0-16,0 0 15</inkml:trace>
</inkml:ink>
</file>

<file path=ppt/ink/ink1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52:04.341"/>
    </inkml:context>
    <inkml:brush xml:id="br0">
      <inkml:brushProperty name="width" value="0.05292" units="cm"/>
      <inkml:brushProperty name="height" value="0.05292" units="cm"/>
      <inkml:brushProperty name="color" value="#0070C0"/>
    </inkml:brush>
  </inkml:definitions>
  <inkml:trace contextRef="#ctx0" brushRef="#br0">1601 2557 0,'35'0'16,"1"-17"0,-2 17-1,2-17 1,-18 17-16</inkml:trace>
  <inkml:trace contextRef="#ctx0" brushRef="#br0" timeOffset="312.54">2482 2435 0,'0'17'16,"18"-17"0,0 0-16</inkml:trace>
  <inkml:trace contextRef="#ctx0" brushRef="#br0" timeOffset="755.95">3541 2416 0,'53'-17'31,"-18"17"-16</inkml:trace>
  <inkml:trace contextRef="#ctx0" brushRef="#br0" timeOffset="1129.38">4122 2416 0,'54'-17'32,"-18"17"-17,-36-18-15,17 18 16,0 0-16,1 0 0</inkml:trace>
  <inkml:trace contextRef="#ctx0" brushRef="#br0" timeOffset="1536.25">5093 2452 0,'36'0'31,"16"0"-16,-35-17 1,19 17-16,-18 0 0,-1 0 0,2 0 16</inkml:trace>
  <inkml:trace contextRef="#ctx0" brushRef="#br0" timeOffset="1900.32">6064 2435 0,'88'0'15,"-71"-19"-15,36 19 16,-18-17-16</inkml:trace>
  <inkml:trace contextRef="#ctx0" brushRef="#br0" timeOffset="2114.9">6910 2347 0,'18'0'16,"-1"0"0,19 0-16,16-19 15,-33 19-15,15 0 16</inkml:trace>
  <inkml:trace contextRef="#ctx0" brushRef="#br0" timeOffset="6463.77">6928 4533 0,'17'-34'15,"0"34"1,-17-19-16,19 19 0,-2 0 16,1-17-16,-1 17 0,107-35 15,-107 35 1,19 0-16,-18-19 0,35 19 16,-36-17-16</inkml:trace>
  <inkml:trace contextRef="#ctx0" brushRef="#br0" timeOffset="6787.33">7828 4321 0,'52'-17'15,"-34"17"1,17 0-16,0 0 16,-17-17-16</inkml:trace>
  <inkml:trace contextRef="#ctx0" brushRef="#br0" timeOffset="7201.43">8550 4392 0,'35'-17'46,"-16"17"-46,15 0 16,-16-18-16,0 18 16,0 0-16,-1 0 15,0 0-15,2 0 0,-2 0 16,1 0-16</inkml:trace>
  <inkml:trace contextRef="#ctx0" brushRef="#br0" timeOffset="8063.93">9521 4480 0,'52'-17'31,"-33"17"-15,15 0-1,-16 0-15,-1 0 16,2 0-16,-2-18 0,0 18 16,19 0-1,-18-17-15,-1 17 0</inkml:trace>
  <inkml:trace contextRef="#ctx0" brushRef="#br0" timeOffset="8401.49">10349 4499 0,'36'0'31,"-1"-19"-31,1 19 15,-2-17 1</inkml:trace>
  <inkml:trace contextRef="#ctx0" brushRef="#br0" timeOffset="8733.2">11232 4533 0,'53'0'0,"-18"0"16,-1-17-16,2 17 15,18-17-15</inkml:trace>
  <inkml:trace contextRef="#ctx0" brushRef="#br0" timeOffset="8999.74">12184 4499 0,'17'17'16,"2"-17"-16,-2-17 16,0 17-16,1 0 15,0 0-15,0 0 16,-1 0-16</inkml:trace>
  <inkml:trace contextRef="#ctx0" brushRef="#br0" timeOffset="12142.27">4229 6756 0,'283'-17'16,"-195"-2"-16,105 2 0,-105 17 15,107-35-15,-2 16 16,-104 19-16,87-17 15</inkml:trace>
  <inkml:trace contextRef="#ctx0" brushRef="#br0" timeOffset="14717.91">10120 12753 0,'-18'-17'15,"18"52"-15,0-1 0,0 73 16,0-54-16,0 87 15,0-86-15,0 16 0,0 1 16,0 70-16,18-35 16,-18-53-16,0-18 0,0 1 15,0-2-15,0-16 0,0 18 0,0-19 16,0 19-16,0-19 16</inkml:trace>
  <inkml:trace contextRef="#ctx0" brushRef="#br0" timeOffset="15043.41">10226 12895 0,'-70'34'15,"70"-16"-15,-106 123 16,88-124-16,18 19 0,-18-18 15,-16 35-15,-20 18 16,54-54 0,-17 0-16</inkml:trace>
  <inkml:trace contextRef="#ctx0" brushRef="#br0" timeOffset="15259.06">9873 13017 0,'36'18'16,"-19"-18"-16,1 18 15,18 0-15,-2-1 0,54 36 16,-52-35-16,123 52 16,-124-52-1,1-18-15,52 36 0,-54-19 16,20 0-16,-1-17 15,-18 18-15</inkml:trace>
  <inkml:trace contextRef="#ctx0" brushRef="#br0" timeOffset="16090.47">13718 12507 0,'0'88'31,"0"-54"-31,0 20 0,18-1 0,-18-1 15,0 19-15,0-1 0,0-16 0,0 16 16,0 1-16,0 0 0,0-19 16,0 18-16,0 89 15,0-123-15,0-1 16,0-18-16,0 2 0,0-2 16,0 0-16</inkml:trace>
  <inkml:trace contextRef="#ctx0" brushRef="#br0" timeOffset="16404.33">13825 12612 0,'0'0'0,"-19"17"0,2 1 15,0 35-15,-71 88 16,69-106 0,2 1-16,-35 52 0,16 0 15,1 0 1,16-69-16,19-2 0,-17 18 15,0-18-15,17 2 0,0-2 16</inkml:trace>
  <inkml:trace contextRef="#ctx0" brushRef="#br0" timeOffset="16639.34">13506 12683 0,'54'53'15,"-37"-36"1,19 1-16,-1 16 0,1-15 0,-2 16 16,2 1-16,70 52 15,-36-36-15,18-16 16,-52-2-16,34-15 15,-34-2-15</inkml:trace>
  <inkml:trace contextRef="#ctx0" brushRef="#br0" timeOffset="17200.79">16876 12488 0,'17'36'0,"-17"-19"0,0 18 16,0-16-16,0 15 0,19 20 15,-19-1-15,0-1 0,0 72 16,0 52-1,0-123-15,0 18 0,0-19 0,0 1 16,0 1-16,-19 16 0,19-35 16,0 36-16,0-54 0,-17 19 15,17-19-15,0 1 0,-18-1 16,18 2-16</inkml:trace>
  <inkml:trace contextRef="#ctx0" brushRef="#br0" timeOffset="17619.08">16929 12559 0,'-36'17'15,"19"2"1,-18 33-16,18-34 0,-2 34 0,2-16 16,-1-1-16,-52 72 15,52-73-15,-18 2 16,19 16-16,0-34 0,17 0 16,-18 17-16,18-18 15,-18 19-15,18-18 16</inkml:trace>
  <inkml:trace contextRef="#ctx0" brushRef="#br0" timeOffset="18204.57">16858 12576 0,'18'0'16,"-36"0"-16,72 19 0,-37-19 16,18 17-16,35 18 15,-52-17 1,18 0-16,34 16 0,-52-15 16,35 16-16,-18-18 15,-18 0-15,2-17 0,-2 19 0,54 33 16,-54-52-1,0 19-15,2-2 0,-2-17 16,-17 17 0,18 1-16</inkml:trace>
  <inkml:trace contextRef="#ctx0" brushRef="#br0" timeOffset="22607.24">7686 7920 0,'-17'0'16,"69"0"-1,-35-17 1,107-1-1,-88 18-15,52-18 16,-53 18-16,89-18 16,-72 18-16,55-17 0,-54 0 15,16 17-15,-33-19 0,18 19 0,68 0 16,-68-17-16,104 17 16,-104 0-1,-2-18-15,36 18 0,1 0 16,-1 0-16,-17 0 15,-37 0-15,20 0 0,-37 0 16,18 0-16,159 18 31,-176-18-31,18 17 0,-19-17 16,0 0-16,37 19 0,-37-2 16,0-17-16,19 17 15,-18 1-15,16 0 0,56 17 31,-73-18-31,0-17 0,37 36 0,-37-18 16,0-1-16,19-17 16,-1 36-16,-18-19 0,37 18 15,-37-16-15,0-19 16,19 52-16,18 18 16,-37-52-16,18 18 15,-17-19-15,0 0 16,16 37-16,2-20 15,-18-15-15,-1 16 0,0-18 0,2 36 16,-2-18-16,18 72 31,-35-90-31,19 19 0,-19 16 16,0 1-16,0-18 0,0 18 16,-19-18-16,2 18 15,17-17-15,-35 16 16,-54 72-1,54-89-15,-36 36 16,37-53-16,-73 52 0,2 0 16,-19 1-1,1 0-15,-36-1 16,106-34-16,-106 35 16,53-36-1,18-1-15,-18 2 16,-18-18-16,72-1 15,-54 2-15,54-19 16,-19 17-16,-36-17 0,-69 0 16,106 0-1,16 0-15,-86-17 0,-37-19 16,18 1-16,89-1 16,-89-52-16,88 35 15,-263-282 1,228 159-16,36 17 15,51 70-15,-16 1 16,18-88-16,17 88 16,17 0-16,142-283 15,-88 283-15,17 0 16,17 18-16,2-18 0,-2 17 0,124-53 16,18 19-16,-123 51 15</inkml:trace>
  <inkml:trace contextRef="#ctx0" brushRef="#br0" timeOffset="24741.52">12484 8061 0,'158'-53'16,"-51"36"-16,-55 17 0,19-18 15,-18 0-15,18 18 0,51-18 16,20 18-16,-1-17 16,-70 34-16,-1-17 15,53 0-15,-16 36 16,-54-18-16,-1-1 0,72 54 15,-71-18-15,70 106 16,-87-107-16,-1 18 16,-1 54-16,2-18 0,-36-53 15,-124 264 1,72-263-16,-1-1 16,-106 52-16,71-51 15,-89 34-15,72-54 16</inkml:trace>
  <inkml:trace contextRef="#ctx0" brushRef="#br0" timeOffset="25658.96">15748 8115 0,'-19'0'0,"55"-19"15,69-16 1,1 18 0,-36-2-16,20 2 0,-21 0 15,20-1-15,-1 0 16,0 0-16,18 1 0,-18 0 0,124-19 15,105 1 1,-210 35-16,86-17 0,-86 17 16,-2 17-16,88 0 15,-103 1-15,68 35 0,-70-18 16,-17 1-16,-19-2 0,19 20 16,87 140-1,-139-142-15,-19 55 0,0-55 16,-19 1-16,-50 89 15,33-72-15,-35 1 0,-17 0 16,-70 51-16,70-68 16</inkml:trace>
  <inkml:trace contextRef="#ctx0" brushRef="#br0" timeOffset="27022.59">13208 15328 0,'0'-17'16,"0"70"-1,0-36 1,0 18-16,0 18 15,0-35-15,0 0 16,0 0-16,0-1 16,0 0-16,0 1 15,17-53 17,-17 18-32,0-1 15,17-18-15,1 36 0,-18-17 16,17-19-16,2 19 15,-19-1-15,17 18 16,0-17-16,1 34 16,0-17-16,0 18 15,-1-1-15,0 2 16,-17-2-16,19 0 16,-19 1-1,35-53 16,-18 18-15,0-2-16,-17 2 0,36-18 16,-1 35-1,-35-19-15,19 19 0,-2 0 16,0 19-16,18 16 31,-35-18-31,19-17 0,-19 19 0,0 15 16,17-34-16,-17 18 15,17 0-15,-17 0 16</inkml:trace>
  <inkml:trace contextRef="#ctx0" brushRef="#br0" timeOffset="27897.79">14036 15364 0,'18'-71'16,"-18"54"-16,-18-2 15,18 2-15,-18 17 16,1 17 0,0 37-1,17-37 1,0 0-16,0 2 0,0-2 0,0 1 15,17 18-15,-17-19 16,17-17-16,1 17 0,0 1 16,0-18-16,34-18 15,-34 18 1,0-17-16,-1 17 0,0-36 16,19-16-16,-18-1 15,-1-35-15,0 52 16,-17 1-16,0-36 15,0 37-15,0-20 0,0-34 32,-17 71-32,17-2 0,0 2 15,0 0-15,-35 34 16,35 0 0,0 2-16,-17 50 15,17-15-15,-19 34 16,19-52-1,19 16-15,-19-34 0,17 17 16,-17-18-16,18 2 16,-18-2-16,17 1 0,0-1 15,2-17-15,-2 0 16,1 0-16,-1-35 16,2 35-1,-19-17-15,17-2 0,0 2 16,1 0-16,-18-1 15,18 36 17,-18-1-32,0 0 15,18 2-15,-18 16 16,0-18 0,17 0-16,-17 2 0,35 33 31,-17-52-16,0 0 1</inkml:trace>
  <inkml:trace contextRef="#ctx0" brushRef="#br0" timeOffset="28183.47">14741 15116 0,'0'71'0,"0"-35"16,0-19-16,0 0 15,0 2-15</inkml:trace>
  <inkml:trace contextRef="#ctx0" brushRef="#br0" timeOffset="28355.98">14636 14888 0,'-18'17'0</inkml:trace>
  <inkml:trace contextRef="#ctx0" brushRef="#br0" timeOffset="28907.23">14882 15099 0,'-17'0'16,"0"17"0,-1 2-16,18-2 15,-18 0-15,18 1 16,0 35-1,0-36 1,18 2 0,0-19-1,-1 0 1,19-19 0,-19 19-1,1-17 1,-1 0-1,0 34-15,2-17 16,-2 0 15,1 0-31,-1 0 0,-17 17 16,19-17-16,15 0 16,-34-17-1,36 17-15,-18-17 16,-1-1-1,-17 0 1</inkml:trace>
  <inkml:trace contextRef="#ctx0" brushRef="#br0" timeOffset="29072.29">14565 15064 0,'-35'0'16,"17"0"-1,36-36 1</inkml:trace>
  <inkml:trace contextRef="#ctx0" brushRef="#br0" timeOffset="35826.07">17600 10743 0,'-36'17'78,"18"0"-62,-18 19-1,19-18-15,0-1 0,-1 0 16,-18 37-16,-16-1 16,34-36-1,0-17-15,18 18 16,-17-18-16</inkml:trace>
  <inkml:trace contextRef="#ctx0" brushRef="#br0" timeOffset="36006.98">17581 10831 0,'-35'52'0,"18"-16"15,-2-19-15,2 19 0,-18-1 16,18 1-16,-2-2 15,-15 20-15</inkml:trace>
  <inkml:trace contextRef="#ctx0" brushRef="#br0" timeOffset="-305.37">23544 4428 0,'-54'17'16,"37"1"-16,0 18 0,-19-2 15,1 37-15,18-18 16,-2-35-16,19-1 15,0 19-15,53 33 16,1-69 0,-37 0-1,0-17-15,19-18 0,35-35 16,-19-18-16,-35 52 0,2-16 16,-19-2-16,17-52 15,-70-70 1,1 122-16,-1 20 15,35 16-15,-35 18 16,0 0-16,1 35 16,16 1-16,18-1 0,18 1 15,35 210 1,53-87 0,-69-106-16,15-18 15,2 18-15,16 18 16,2 0-16,-20-54 0,2 35 15,-1-33-15,1 15 16,-36-16 0,17-18-16,1 18 15</inkml:trace>
  <inkml:trace contextRef="#ctx0" brushRef="#br0" timeOffset="-80.49">23985 4745 0,'17'0'15,"-17"35"17,18-18-17,-18 2-15,0-2 0,0 1 16,0 35-16,0-18 0,0-18 15,0 2-15,0 15 16,17-16 0</inkml:trace>
  <inkml:trace contextRef="#ctx0" brushRef="#br0" timeOffset="306.86">24461 4533 0,'52'-53'0,"-16"53"15,-19 0-15,19 0 16,-18 0-16,-1 0 0,0 0 16,-17 19-1</inkml:trace>
  <inkml:trace contextRef="#ctx0" brushRef="#br0" timeOffset="456.62">24496 4709 0,'-18'0'16,"18"19"-1,18-19 1,18 0-16,-2-19 16,2 19-1,-142 0-15,247-17 0,-88 0 0,-18-1 16</inkml:trace>
  <inkml:trace contextRef="#ctx0" brushRef="#br0" timeOffset="825.74">25254 4287 0,'18'17'16,"-18"18"-1,0-17-15,18 17 16,-18-18-16,0 19 15,0-18-15,0-1 0,0 2 0,0-2 16,0 0-16,0 1 16,0-36 15,18-16-31,-1 15 16,-17 2-16,17-1 15,1 1-15,18-2 16,-19 2-1,0 17-15,2 17 16,-2-17-16,1 19 16,-18-2-16,0 1 0,17-18 0,-17 17 15,17 2-15,2-19 16</inkml:trace>
  <inkml:trace contextRef="#ctx0" brushRef="#br0" timeOffset="1035.75">25854 4216 0,'0'-17'0,"0"-2"16,0 55-1,0-36 1,0 17-16,0 19 16,0-1-16,0-18 15,0 1-15,0 35 0,0-36 16,0 2-16,0-2 0,0 1 15,0-1-15,18 2 0</inkml:trace>
  <inkml:trace contextRef="#ctx0" brushRef="#br0" timeOffset="1203.15">25801 4392 0,'-17'0'0,"51"-17"16,2-1-1,-18 18 1,-1 0-16,2-18 0</inkml:trace>
  <inkml:trace contextRef="#ctx0" brushRef="#br0" timeOffset="1396.86">26172 4092 0,'0'0'16,"0"17"0,0 19-1,0-1 1,17 1-16,-17-1 16,0-17-16,0 17 15,0-18-15,17 1 0,-17 0 16,0 17-16,-17 18 15</inkml:trace>
  <inkml:trace contextRef="#ctx0" brushRef="#br0" timeOffset="1733.53">24990 4992 0,'52'-36'15,"2"19"1,-1-1-16,-1 1 0,19 0 15,17-2-15,230-69 16,-266 88-16,19-17 0,-18-1 16,1 1-16,-20-2 0,1 19 15,1 0-15,17-17 0,-35 17 16,-1 0-16,0 17 16,-34 2-1,17-2-15</inkml:trace>
  <inkml:trace contextRef="#ctx0" brushRef="#br0" timeOffset="2064.74">25713 5185 0,'0'-17'0,"-53"88"31,35-54-31,1 19 16,0-19-16,-2 1 15,19 0-15,-17 0 0,-1 16 0,18-16 16,-17 0-16,17 0 0,0-1 16,17 0-16,-17 2 15,18-19-15,-1 0 16,2 0-16,15 0 0,-16 0 15,0-19-15,17 19 0,0-17 16,-17 0-16,0 17 0,-18-18 16,17 0-16,0 0 0,2-16 15,-19 16-15</inkml:trace>
  <inkml:trace contextRef="#ctx0" brushRef="#br0" timeOffset="2214.68">25837 5185 0,'0'-34'15,"-19"51"1,2 19-1,17-19-15,0 18 0,0-16 16,-17 33-16,34-16 16,-17-2-16,0 2 0,0-1 0,17 1 15,-17-1-15,19 70 16,-19-69-16,17 17 16,-34-601-16</inkml:trace>
  <inkml:trace contextRef="#ctx0" brushRef="#br0" timeOffset="2955.26">23790 7303 0,'-34'34'15,"-2"2"-15,18 18 16,1-20-16,17 1 0,-19 1 15,19 17-15,19 106 16,-19-124-16,17 1 0,37 16 16,15 1-1,-16-36-15,-35-17 16,0 0-16,17 0 0,-18-17 0,19 0 16,-18-1-16,-1 0 0,19-88 15,-36 1 1,0 52-16,-19-1 0,19-16 15,-17 18-15,-35-38 0,33 38 16,2 16-16,-18-16 16,-18 16-16,36 36 15,-2 0-15,2 18 16,17 0-16,0 0 0,-18 34 16,36 89-1,-18-88-15,17 1 0,2-2 16,-19 1-16,88 159 15,-71-159-15,0-1 0,2-16 16,16 35-16,-18-36 16,0-18-16,2 2 0,16 15 15,1-34-15,-19 18 16,0-18-16</inkml:trace>
  <inkml:trace contextRef="#ctx0" brushRef="#br0" timeOffset="3284.37">24532 7761 0,'34'-17'16,"-16"-2"-16,0 38 0,-18 16 31,0-18-31,-53 54 15,53-53-15,-17 17 16,-19 0-16,36-17 16,-18 0-16,18-1 0,-17 0 15,17 2-15,0-2 16,0 1 0,35-36-1,-18 18-15,19-36 16,-19 36-16,37-52 15,16-1-15,-35 53 16,-18-35-16</inkml:trace>
  <inkml:trace contextRef="#ctx0" brushRef="#br0" timeOffset="3507.3">25201 7427 0,'36'-19'0,"-19"19"16,1 0-16,-18-17 0,18 17 15,0 0-15,-1 17 16</inkml:trace>
  <inkml:trace contextRef="#ctx0" brushRef="#br0" timeOffset="3666.63">25166 7673 0,'35'0'31,"18"-36"-15,18 19-1,-36 0-15,35-1 16,-51 0-16,16 18 0,-18-18 16</inkml:trace>
  <inkml:trace contextRef="#ctx0" brushRef="#br0" timeOffset="4350.21">26084 7215 0,'-18'34'31,"18"2"-15,-18-36-16,18 35 15,0-18-15,0 2 16,18-2-16,-18 1 16,18-36 15,-18 1-31,17-2 0,0 19 16,-17-17-16,18 0 15,0 17 1,0 0-16,-1 0 15,0 17 1,-17 0-16,0 19 31,19-72 16,16 2-31,-18 16-16,-17 0 0,19 18 15,-2-18-15,0 18 16,1 0-16,35 0 31,-36 18-31,-17 0 16,18-18-16,-18 18 16,18-18-16</inkml:trace>
  <inkml:trace contextRef="#ctx0" brushRef="#br0" timeOffset="4628.63">26630 7267 0,'35'-70'16,"-35"52"-16,19 18 0,-73 18 31,37 0-15,17-1-16,-19 0 15,19 1-15,0 0 16,0 0-16,19-1 16,-2-17-16,1 0 15,-1 17-15,36-34 16,-35 17-16,0 0 15</inkml:trace>
  <inkml:trace contextRef="#ctx0" brushRef="#br0" timeOffset="4990.86">27053 7127 0,'0'-19'16,"-17"2"-1,-18 34-15,18 2 31,-2-19-31,2 17 0,17 0 16,-18 19-16,1-36 16,17 18-16,0-1 15,17-17-15,1 0 16,-1 0 0,2 0-16,-19-17 0,17 17 15,0-18-15,18 18 16,-16-18-1,-2 18-15,0 18 16,1-18 0,0 0-1,0 0 1,-1 0-16,0 0 16,1 0-16,0-18 0,17 0 15,-18 18-15,2-17 0</inkml:trace>
  <inkml:trace contextRef="#ctx0" brushRef="#br0" timeOffset="6545.72">12132 9489 0,'17'0'0,"-70"0"47,35 0-47,-18 0 0,2 19 16,-161-2-1,126 1-15,-109-1 0,-122 36 16,90-18-1,-109 36 1,214-53-16,-1 17 0,0-18 16,-282 71-1,282-69-15,18-19 0,0 17 16,18 1-16,-72-1 0,89 2 16,-18-19-16,19 17 0,-72-17 15,88 17-15,-16-17 0,16 0 16,-34 18-16,35-18 0,18 0 15,-19 17-15,18-17 0,-16 0 16,15 0-16,2 0 0,-1 19 0,1-19 16,-2 0-16,2 0 0,-35 0 15,33 17 1,2-17-16,0 0 16,-1 0-16,0 0 15,0 0-15,1 0 16,0 0-1,-2 0 17,2 0-17,-1 0 1,1 0-16,0 0 16,-2 0-1,2 17 1,-1-17-1,72-17 1,-37 17 0</inkml:trace>
  <inkml:trace contextRef="#ctx0" brushRef="#br0" timeOffset="7856.39">14724 9579 0,'53'-19'16,"-18"19"-16,1 0 15,17 0-15,87-17 0,-33 17 16,86-35-16,-69 35 0,-1-19 15,335-15 1,-122 16-16,-160 0 0,0 18 16,2 0-16,-38-18 0,37 18 0,-36 0 15,-1 0-15,2 0 0,-1 0 16,-17 0-16,-1-17 0,213 17 16,-231 0-16,-17 0 15,-17 0-15,-1 0 0,1 0 0,-18 0 16,18 0-16,-36 17 15,-1-17-15,-15 0 0,-2 0 0,1 0 0,-1 0 16,2 0-16,-2 0 16,-17-17-16,-36 17 31,19 0-31,-1 0 0,-18-17 0,2 17 16,-54-18-16,17 18 15</inkml:trace>
  <inkml:trace contextRef="#ctx0" brushRef="#br0" timeOffset="8940.28">13277 7955 0,'-17'-18'0,"-1"18"0,1-17 16,0 17-16,-2 0 0,2-17 16,-1 17-16,-70-18 15,35 18 1,36 0-16,-19 18 0,18-18 16,-52 34-16,-1 20 0,36-20 15,-18 37 1,-52 124-1,86-143-15,-16 1 0,35 0 16,-17 1-16,17-2 0,-17 72 16,17-71-16,0-1 0,34 55 15,-16-55-15,18 1 0,-19 0 0,36-1 16,158 107 0,-140-140-16,-1 15 0,18-16 15,54 18-15,16-19 16,-87-17-16,53 0 15,-53 0-15,-19 0 0,1-17 0,0-1 16,53-18-16,18-52 16,-90 52-1,73-140-15,-90 106 16,35-72-16,-33 20 16,-19 68-16,0 1 0,-71-158 15,18 141 1,-18-1-16,37 35 15,16 19-15,-18-1 16,2 1-16,-20 0 0,37 17 16,-2-19-16,2 19 0,-18 0 0,18 0 15,-2 19-15</inkml:trace>
  <inkml:trace contextRef="#ctx0" brushRef="#br0" timeOffset="11241.72">24090 10125 0,'0'-36'0,"-17"54"31,17 0-15,-19 17-16,2 36 0,0-37 16,17 2-16,0 18 0,0-20 15,0-16-15,0 18 0,0 16 16,17-34-16,-17 0 0,17-1 16,2 0-16,-19 2 0,35-19 15,-18 0-15,2 0 0,-2 0 16,0-19-16,71-86 15,-52 17-15,-36 35 0,18-1 16,-18 2-16,0-18 0,0 16 16,-18 1-16,0-35 0,18 53 15,-18 18-15,-34-54 16,34 54-16,0 17 16,1 0-16,17 17 15,-17 18-15,17-18 0,0 19 16,0-1-16,0 18 0,34 159 15,-16-141 1,18 34-16,-19-51 0,0-20 16,1 20-16,0-20 0,0 2 15,-1 16-15,0-33 0,2-2 16,-19 1-16,17-1 0,1-17 0,-18 19 16,17-19-16,0 17 15,2-17-15,-2 0 0,-17-17 0</inkml:trace>
  <inkml:trace contextRef="#ctx0" brushRef="#br0" timeOffset="11641.83">24778 10425 0,'35'-36'0,"-16"19"15,-2 17 1,0 0-16,1 0 16,-36 35-1,18-17-15,0 0 0,0 16 16,0-16-1,0 0 1,18 0-16,-18 16 16,17-15-16,-17-2 15,0 1-15,-17-1 16,17 0-16,-18 2 16,1-2-16,0 1 15,17-36 16,0 1-31</inkml:trace>
  <inkml:trace contextRef="#ctx0" brushRef="#br0" timeOffset="11807.44">25078 10248 0,'52'-35'0,"-104"70"16,123-70-16,-54 35 15,1 0-15,-1 18 16,-34-1-16,17 0 16,-35 37-1</inkml:trace>
  <inkml:trace contextRef="#ctx0" brushRef="#br0" timeOffset="11946.67">25042 10531 0,'0'0'16,"19"0"-1,16 0-15,-1-18 16,2 0-16,-1 0 16,-16 1-16,15 0 0,142-37 31</inkml:trace>
  <inkml:trace contextRef="#ctx0" brushRef="#br0" timeOffset="12370.92">26277 9877 0,'19'-17'0,"-2"17"16,0 0-1,1 17-15,-18 2 16,0-2 0,0 1-16,0-1 0,0 19 15,0-19 1,17-17-16,-17 18 0,0-1 15,19-17-15,-19 19 0,17-2 16,-17 18 0,0-17-1,0 0-15,0-1 0,-17-17 16,-2 36-16,2-36 16,17 17-16,-18-17 15</inkml:trace>
  <inkml:trace contextRef="#ctx0" brushRef="#br0" timeOffset="12618.95">26648 9808 0,'0'0'15,"-35"17"1,16 35-1,2-33-15,17-2 0,0 1 16,-17 18-16,17-19 0,0 18 16,0-18-16,0 2 0,17-2 15,-17 0-15,36 37 16,-36-37-16,17-17 0,-17 17 16,18-17-16,-1 0 0,2 0 15,-2 0-15,18-17 16</inkml:trace>
  <inkml:trace contextRef="#ctx0" brushRef="#br0" timeOffset="12977.25">26984 9877 0,'0'36'31,"-19"-1"1,19-16-32,0-2 15,0 0 1,36-34 15,-36 0-15,17 17-16,1-19 15,-1 19 1,2 0 0,-2 0-1,0 0-15,-17 19 0,18-19 16,0 0 0,0 0-1</inkml:trace>
  <inkml:trace contextRef="#ctx0" brushRef="#br0" timeOffset="13143.48">27336 9789 0,'17'-34'0,"-17"16"16,-105 194-16,193-300 0,-35 72 31,-53 87-15,0-18-1,0 2-15,0-2 16,0 1-16,0-1 15,0 0-15,0 2 0</inkml:trace>
  <inkml:trace contextRef="#ctx0" brushRef="#br0" timeOffset="13287.68">27336 9931 0,'17'-35'15,"2"35"1,-2-19-16</inkml:trace>
  <inkml:trace contextRef="#ctx0" brushRef="#br0" timeOffset="13471.94">27618 9613 0,'18'-17'0,"-18"52"31,0-18-15,0 2-16,0-2 15,0 0-15,17 1 0,-17 0 0,0 17 16,0-18-16,0 2 0,17-2 16,-17 18-16</inkml:trace>
  <inkml:trace contextRef="#ctx0" brushRef="#br0" timeOffset="13873.13">27794 9349 0,'35'18'0,"-16"-18"16,-2 17-16,0 0 0,54 71 16,-54-69-16,37 69 15,-37-53-15,0 1 16,-17 16-16,19 1 16,-38 0-16,19-35 15,-17 16-15,0 2 0</inkml:trace>
  <inkml:trace contextRef="#ctx0" brushRef="#br0" timeOffset="14175.93">26313 10901 0,'88'-70'15,"-53"52"-15,18 0 0,18 0 0,17-16 16,0 15-16,89-52 0,-1 19 16,-71 16-1,90-34-15,-107 35 16,0 18-16,0-19 0,36 1 0,-36-1 15,-53 36-15,-17 0 16,0 0-16,-1 0 0,-34 53 31</inkml:trace>
  <inkml:trace contextRef="#ctx0" brushRef="#br0" timeOffset="14689.92">27248 11024 0,'-71'71'0,"36"-18"16,-1 0-16,19-35 16,0 35-16,17-36 0,0 71 31,17-53-31,18-16 16,-17-19-16,0 17 0,34-17 15,-34 0-15,34-17 16,-16-2-16,-18 2 0,18 17 0,-2-54 15,37-51 1,-71 70-16,0-1 16,17 19-16,-17 0 0,0-19 15,0 18-15,0 1 0,0 0 16,-17 51 15,17 1-31,0 18 0,0-17 16,0 16-16,0 55 15,0-55-15,0 1 0,0 53 16,0 106 0,-17-124-16,17-52 15,0-2-15,-19-16 0</inkml:trace>
</inkml:ink>
</file>

<file path=ppt/ink/ink1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52:59.974"/>
    </inkml:context>
    <inkml:brush xml:id="br0">
      <inkml:brushProperty name="width" value="0.05292" units="cm"/>
      <inkml:brushProperty name="height" value="0.05292" units="cm"/>
      <inkml:brushProperty name="color" value="#0070C0"/>
    </inkml:brush>
  </inkml:definitions>
  <inkml:trace contextRef="#ctx0" brushRef="#br0">4268 2703 0,'18'53'31,"-18"-35"-31,0-1 16,-18 2-16,18 15 0,-17 20 16,-19 51-1,19-52-15,-1-18 16,18-18-16,-17 2 0,17-2 15,0 1-15</inkml:trace>
  <inkml:trace contextRef="#ctx0" brushRef="#br0" timeOffset="259.2">4534 3108 0,'17'19'16,"-34"-2"-16,17 1 16,-19 18-1,2-19-15,-1 18 0,1-18 16,-19 2-16,19 15 15,-18 2-15</inkml:trace>
  <inkml:trace contextRef="#ctx0" brushRef="#br0" timeOffset="822.46">4992 2810 0,'0'-19'0,"0"55"16,0-1-16,0-18 15,0 36-15,-18-17 16,18-18-16,0-1 0,0 36 16,-18 18-1,18-54-15,0 1 0,-17-18 16,17 17-16</inkml:trace>
  <inkml:trace contextRef="#ctx0" brushRef="#br0" timeOffset="1188.45">5327 3108 0,'17'36'32,"-17"-1"-17,-17 36 1,0-54-16,-2 2 15,2 15-15,-1-16 32,18 0-32</inkml:trace>
  <inkml:trace contextRef="#ctx0" brushRef="#br0" timeOffset="1796.69">5732 2791 0,'0'88'15,"0"-69"1,0 33-16,-17 37 31,17-54-31,0 18 16,-17-36-16,17 1 0,0-1 0</inkml:trace>
  <inkml:trace contextRef="#ctx0" brushRef="#br0" timeOffset="2062.55">6068 3108 0,'18'36'0,"-18"-18"15,0 52-15,-36-35 16,36 1-16,-18-19 0,18 1 16,-17 0-16,0 17 15,-2-18-15,2 2 16</inkml:trace>
  <inkml:trace contextRef="#ctx0" brushRef="#br0" timeOffset="2510.92">6508 2862 0,'0'17'16,"18"2"-16,-18-2 0,0 0 16,0 1-16,0 88 31,0-88-31,-18 35 0,18-36 15,0 1-15</inkml:trace>
  <inkml:trace contextRef="#ctx0" brushRef="#br0" timeOffset="2784.46">6862 3039 0,'17'17'0,"-17"1"16,0 35 0,0-36-1,0 1-15,0 18 16,-17 16-1,-19-16 1,-16 52 0,33-71-16</inkml:trace>
  <inkml:trace contextRef="#ctx0" brushRef="#br0" timeOffset="11447.97">7355 2986 0,'17'-18'16,"2"18"-16,-2 0 0,18 0 15,-16 0-15,-2 18 16,0-18-16,-17 17 0,18 0 15,-18 2-15,-18-19 16,18 52-16,-17-35 0,17 2 16,-17 16-16,-2-18 0,2 2 0,-1-2 15,1 0-15,-2 1 0,2-1 16,0 2-16,-1-2 16,18 0-16,-17-17 15,34 18 1,-17 0-16,71 0 31,-54-18-31,1 0 0,18-18 16,-19 18-16,36 0 15,-1-18-15,-34 18 0,0 0 16,17-18-16,-18 18 0</inkml:trace>
  <inkml:trace contextRef="#ctx0" brushRef="#br0" timeOffset="11770.89">7955 3179 0,'35'0'31,"-35"36"-15,0-19-16,0 18 16,0-16-16,-18 33 0,1-34 15,-18 53 1,17-54-1,18 1 1</inkml:trace>
  <inkml:trace contextRef="#ctx0" brushRef="#br0" timeOffset="12278.43">8290 3039 0,'0'-19'0,"18"19"0,0 0 16,-1 0-16,0 0 0,2 0 16,-2 0-16,1 0 15,16 36-15,-34-18 16,0-1-16,0 0 15,-34 37 1,34-18-16,0-19 0,-18 0 0,1 1 16,17-1-16,0 2 15,17-2 1,1-34 0,-1 17-16,19 0 15,-19 0-15,1 0 0,-1-19 16,2 19-16,15 0 0,2-17 15,-18 17-15,-1 0 0,0 0 16</inkml:trace>
  <inkml:trace contextRef="#ctx0" brushRef="#br0" timeOffset="12474.51">8855 3144 0,'17'18'15,"1"-18"1,-18 17-16,17 19 16,-17-1-16,0-18 15,-17 36 1,-1-17-16,18-1 16,-17-18-16,17 2 15</inkml:trace>
  <inkml:trace contextRef="#ctx0" brushRef="#br0" timeOffset="13753.86">9155 2932 0,'17'-17'16,"1"17"-16,-1 0 16,2 0-16,-2 0 15,0 17 1,1 1-16,-18 0 16,0 0-16,0-1 0,0 0 0,-18 2 15,18-2-15,-17 18 16,0-18-16,17 2 0,-19-19 15,19 17-15,0 1 0,-17-1 16,17 2 0,17-19-1,2 0 1,50 0-16,-50 0 16,-2 0-16,18 0 0,-17 0 0,0 0 15,16-19-15,-15 19 0,-2 0 0,18 0 16,-18-17-16,2 17 15</inkml:trace>
  <inkml:trace contextRef="#ctx0" brushRef="#br0" timeOffset="13934.14">9790 3074 0,'0'17'0,"17"-17"15,-17 17-15,53 37 16,-53-37-16,18 2 0,-18-2 15,0 54 1,0-54-16,0 18 0,-18-17 16,1 0-16,-19 35 0,19-36 15,-1 1-15,0-1 0,0 0 16</inkml:trace>
  <inkml:trace contextRef="#ctx0" brushRef="#br0" timeOffset="15083.99">10442 2915 0,'18'-17'15,"0"-2"-15,-1 19 0,0 0 16,2 0-16,16 0 16,18 36-1,-53-19 1,0 1-16,0 0 15,-19 0-15,19-1 0,-17 0 0,0 2 0,-1-2 16,18 1-16,-17-1 0,-2 0 16,2 2-16,17-2 15,17 1 1,2-18 0,-2 0-16,1 0 0,-1 0 15,0 17-15,2-17 0,-2 0 16,1 19-16,-1-19 0,19 17 31,-36 18-15,-17-35-16,-2 17 15,2-17-15,-18 19 16,16-19-16,2 0 16</inkml:trace>
  <inkml:trace contextRef="#ctx0" brushRef="#br0" timeOffset="15353.16">10988 3162 0,'19'17'16,"-2"2"-16,-17-2 16,0 0-16,0 18 15,-17-16-15,17-2 16,-19 0-16,2 19 16,0-18-16</inkml:trace>
  <inkml:trace contextRef="#ctx0" brushRef="#br0" timeOffset="15852.7">11342 2932 0,'17'0'0,"0"0"15,2 18 1,-19 0 0,-19 0-16,19-1 15,-17-17 1,17 17-16,0 2 31,17-19-31,-17 17 0,19-17 16,-19 18-16,35-1 15,-18 0-15,2 2 16,-2-2-16,-17 1 16,-36 18-1,36-19-15,-17-17 16,-18 35-16,16-35 0,19 17 16,-17-17-16,-18 19 0,18-19 15</inkml:trace>
  <inkml:trace contextRef="#ctx0" brushRef="#br0" timeOffset="16082.37">11676 3162 0,'19'0'0,"-2"0"16,-17 17-16,18 2 15,-18-2-15,0 0 0,0 1 16,0 35 0,-18-18-1,18-17 1</inkml:trace>
  <inkml:trace contextRef="#ctx0" brushRef="#br0" timeOffset="16620.48">12012 2968 0,'88'35'0,"-88"-18"32,0 2-32,0 16 31,0-18-16,18-17-15,-1 17 16,2 2-16,-2-2 16,-17 1-16,17-18 15,-17 36 1,-17-2 0,0-16-1,-2-1-15</inkml:trace>
  <inkml:trace contextRef="#ctx0" brushRef="#br0" timeOffset="16839.25">12542 3198 0,'17'0'0,"-34"0"0,51 0 15,-34 17-15,18-17 0,-18 17 16,0 1-16,0-1 16,-18 36-1,1-35 1,17 0-16</inkml:trace>
  <inkml:trace contextRef="#ctx0" brushRef="#br0" timeOffset="17240.43">13194 2950 0,'-54'36'31,"54"-19"-31,-17-17 0,17 17 0,-17-17 16,-1 19-16,-18 16 31,19-18-31,17 0 15,0 2 1,17-19-16,19 17 16,-18-17-1,-1 0-15,0 0 0,54-17 16,-52 17-16,-2 0 0,0-19 16,1 19-16,-1 0 15,2-17-15,-19 0 16</inkml:trace>
  <inkml:trace contextRef="#ctx0" brushRef="#br0" timeOffset="17458.4">13282 2915 0,'-18'17'0,"18"1"16,0 18-16,0-19 0,0 19 15,0-19-15,0 18 16,0 1-16,0-19 0,0 1 16,0 18-16,0 33 15,-17-33 1,17-19-16,0 1 0,-17-18 16,-2 18-16</inkml:trace>
  <inkml:trace contextRef="#ctx0" brushRef="#br0" timeOffset="19048.65">14375 2810 0,'19'0'0,"-2"0"16,0 0-16,1 0 0,18 0 16,-19 0-16,54 0 0,87 0 31,-140 0-31,18-19 0,-2 19 15,-16 0-15,52 0 16,-51 0-16,16 0 16,-18-17-1</inkml:trace>
  <inkml:trace contextRef="#ctx0" brushRef="#br0" timeOffset="19324.72">14746 2632 0,'70'0'0,"-34"18"15,16 0-15,-33 0 16,16-1-16,18 19 15,18 52 1,-54-53-16,-34 18 16,17-18-16,-19-17 15,-52 53-15,54-54 16,-71 54-16,53-54 0</inkml:trace>
  <inkml:trace contextRef="#ctx0" brushRef="#br0" timeOffset="20359.89">16475 2491 0,'17'-17'16,"-17"53"-16,0-19 16,0 0-16,0 1 0,0 0 15,0 52 1,0-52-16,0 0 0,0-1 15,0 0-15,0 2 16,0-2 0,18-53 15,-1 2-15,2-2-16,-19 18 0,17 1 15,18-18-15,-17 17 0,0 0 16,-1 1-16,0 0 0,1 17 15,0 0-15,0 0 16,-1 17-16,0 0 16,-17 1-16,19-18 15,-19 18-15,0 0 16,17-1-16,-17 0 0,18 1 16,-18 0-16,17 0 15,2-1 1</inkml:trace>
  <inkml:trace contextRef="#ctx0" brushRef="#br0" timeOffset="20687.68">17234 2527 0,'0'-17'15,"17"17"1,0 0-16,1 0 0,0-19 16,17 19-16,-18 0 0,1 0 15,0 0-15,0 19 16</inkml:trace>
  <inkml:trace contextRef="#ctx0" brushRef="#br0" timeOffset="20847.31">17286 2686 0,'18'17'15,"17"-17"1,-18-17-16,1 17 16,0 0-16,17 0 0,-18-18 15</inkml:trace>
  <inkml:trace contextRef="#ctx0" brushRef="#br0" timeOffset="25301.49">18150 2403 0,'0'-17'0,"18"34"16,-18 0-16,0 2 0,0-2 0,0 1 15,0-1-15,0 2 16,0-2-16,0 0 0,0 1 16,0 0-16,0 0 0,0-1 15</inkml:trace>
  <inkml:trace contextRef="#ctx0" brushRef="#br0" timeOffset="25465.64">18574 2368 0,'17'0'0,"0"18"0,-51-36 0,68 53 16,-15-18-1,-19 19-15,0-1 0,-19-16 16,19 15-16,0 72 16,0-88-1</inkml:trace>
  <inkml:trace contextRef="#ctx0" brushRef="#br0" timeOffset="27595.6">1394 5279 0,'-18'17'16,"18"1"-16,-18-18 0,18 17 0,0 2 16,-18 103-1,18-104-15,0 18 16,0-19-16,0 18 0,0-17 0,0 17 15,36 36 1,-1-54-16,-18 2 16,19-19-16,-1 0 15,1 0-15,52-54 32,-53 37-32,-18-19 0,2 19 0,-2-1 15,-17-18-15,0 2 0,17-2 16,-17 1-16,-17-1 0,17 1 0,-36-53 15,1-18 1,18 88-16,0 1 0,-19-36 16,18 53-16,-18-35 15,19 18-15,0 17 16,-1 34 0,18-16-16,18 35 15,-18-36-15,17 37 16,19 34-16,-36-35 0,35-18 15,-18 53-15,71 70 16,-88-122 0,19-18-16,-2 18 0,-17-19 0,17 0 15,1 1-15,0 18 16,0-19-16,-18 0 0,17 1 16,0-18-1</inkml:trace>
  <inkml:trace contextRef="#ctx0" brushRef="#br0" timeOffset="27853.32">2223 5490 0,'0'36'16,"0"-2"-16,0 2 0,0-1 16,0-18-16,17 161 15,-17-161 1,0 18-16,0-17 0,0 0 0,0-1 16,0 0-16,0 2 0,0-2 15,0 1-15</inkml:trace>
  <inkml:trace contextRef="#ctx0" brushRef="#br0" timeOffset="29538.73">1640 9088 0,'-17'36'16,"17"-1"-1,-17-18-15,-2 107 16,19-70-16,0 34 16,0-54-16,0 2 15,0-1-15,0 1 0,19-1 0,15 53 16,-16-71 0,-1 2-16,19-19 15,-19 0-15,1 0 0,18 0 16,-19 0-16,0-19 0,2 2 0,16-1 15,35-87 1,-52 69-16,-18-17 0,17 1 16,-17-36-16,0 34 0,0 1 15,-17 0-15,-1 1 0,-18-19 16,2 0-16,16 35 16,1 19-16,-2 0 0,2-1 0,0 1 15,-1-2-15,0 19 0,0 0 16,1 0-1,0 19-15,-2-2 0,19 1 16,-17-1-16,17 19 0,0-1 0,17 123 16,2-51-1,-2-55-15,0 1 0,1 1 16,0-2-16,-18 1 0,88 230 31,-70-249-31,-18-16 0,17 18 16,-17-19-16,0 0 0,17 2 15,-17-2-15,0 1 0,19-1 16,-2 0-16,1-17 16</inkml:trace>
  <inkml:trace contextRef="#ctx0" brushRef="#br0" timeOffset="30056.85">2258 9742 0,'17'-19'16,"0"19"0,2 0-16,-2 0 15,-17 19-15,18-19 0,-18 17 0,17 0 16,-17 19-1,0-18-15,-17-1 0,17 0 16,-35 19 0,16-18-16,19-1 0,-17-17 0,17 17 15,-17 2-15,17-2 16,-18-17 0,36 18-1,16-18 1,-15 0-16,-2 0 0,1 0 15,-1 0-15,2 0 0,-2 0 0,0 0 16,1 0-16,0-18 16,0 18-16,-1 0 15,-17 18 1</inkml:trace>
  <inkml:trace contextRef="#ctx0" brushRef="#br0" timeOffset="31418">1658 14010 0,'0'17'0,"0"0"16,0 2-16,-18-2 0,18 1 0,18 18 15,-18-19-15,0 18 0,0 18 16,17-36-16,-17 1 16,19 0-16,-2 17 0,0-18 0,1 2 15,0-19-15,0 17 0,-1-17 16,0-17-16,2 17 15,16-19-15,-1-15 0,-15 16 16,16-35-16,-35-18 16,0 37-16,0-20 0,-18-16 15,1 16-15,-2 20 0,-50-72 16,50 70-16,-15 2 0,-37-37 16,54 35-16,-19 19 0,1-1 15,-1 1-15,1-2 16,18 19-16,-19 19 15,19-2-15,17 1 16,0 35 0,17-18-16,0 1 0,2 16 0,-2 1 15,1-18-15,-1 18 0,19 0 16,-19-18-16,18 18 0,36 89 16,-53-108-16,17 20 0,-18-20 15,2 2-15,-2-1 0,1 1 16,-1-1-16,-17-18 0,17 2 0,2 15 15,-2 2 1,-17-18-16,18-18 0,-18 17 0,17-17 16,-17 17-16,19-17 0</inkml:trace>
  <inkml:trace contextRef="#ctx0" brushRef="#br0" timeOffset="32102.79">2292 14256 0,'54'-17'15,"-108"34"-15,125-34 16,-35 34 0,-19 19 15,-17-1-15,18 1-1,0-36-15,0 17 16,-18 1-16,17-1 0,0-17 0,1 19 15,-18-2-15,18 0 0,-18 1 16,0-1-16,18 2 0,-18-2 0,0 0 16,-18 1-16,-18 52 15,19-51-15,0 16 0,-1-18 16,0 0-16,0-17 0,1 19 16,0-19-16,-2 17 0,-52-34 15,54-2 1</inkml:trace>
  <inkml:trace contextRef="#ctx0" brushRef="#br0" timeOffset="32778.29">2822 9335 0,'36'-17'0,"-19"17"15,0 0-15,1 0 0,0 0 16,0 0-16,16-18 0,-15 18 0,-2 0 15,18 0-15,-16 0 0,-19 18 16,17-18-16</inkml:trace>
  <inkml:trace contextRef="#ctx0" brushRef="#br0" timeOffset="32977.8">2875 9547 0,'17'17'31,"1"-17"-31,0-17 16,17 17-16,18 0 31,-35 0-31,-1 0 16,2 0-16</inkml:trace>
  <inkml:trace contextRef="#ctx0" brushRef="#br0" timeOffset="33808.28">3880 9194 0,'0'-18'15,"18"54"-15,-18-18 16,0 35 0,0-36-16,0 1 0,0 18 15,0-19-15,0 0 0,18-17 16,-18 18-16,0-1 0,0 2 15,0-2-15,18-70 47,-18 1-31,0 33-16,0 2 16,17-18-16,-17-1 0,0 19 0,0-37 15,17 37-15,-17 0 0,0-1 16,0 0-16,0 0 0,18 1 15,-18 0-15,18 17 16,0 0-16,-1 17 16,-17 0-16,17 1 15,-17 0-15,19 0 0,-19-1 16,17 18-16,-17-17 16,18 0-16,-18-1 15,0 0-15,17-17 0,2 0 31,-2-17-31,0 0 16,-17-1-16,18 0 0,-1 0 16,-17 1-16,19 0 15,-2 17-15,-17-18 0,17 18 32,1 18-32,0-1 0,-18 0 15,18 1-15,-18 0 16,0 0-16,17-1 0,-17 0 15,17 37 1,2-37 0,-2-17-16,1 19 0,-1-19 15,0 0-15,2 0 0,-2 0 16</inkml:trace>
  <inkml:trace contextRef="#ctx0" brushRef="#br0" timeOffset="34214.65">4798 9406 0,'17'-52'0,"-17"33"0,0 2 15,-17-1-15,17 1 16,-18 17 0,-18 0-1,19 17 1,0 1-16,-1 18 15,18-19-15,0 0 16,0 1-16,52 35 31,-33-36-31,-2-17 0,1 0 16,16 18 0,-15-18-16,-2-18 0,1 18 0</inkml:trace>
  <inkml:trace contextRef="#ctx0" brushRef="#br0" timeOffset="34857.94">5451 8930 0,'0'53'31,"0"-36"-31,0 1 0,-19-1 16,19 19-16,0-19 0,-17 19 0,17-1 15,0 0-15,0 1 0,-17-2 0,17 20 16,0-37-16,0 19 15,0-19-15,0 1 16,0-1-16,0-52 47,-18 18-47,0 0 0,0 17 0,18-19 16,-17 2-16,-54-1 15,54 18 1,0 0-16,-2 0 0,-16 18 0,18-18 15,-2 17-15,-15 19 0,34-19 16,-18-17-16,18 18 0,0 35 16,0-36-1,18-17-15,-1 0 0,0 18 0,2-18 16,-2 0-16,18 0 0,1 0 16,-1-18-16,1 18 0,-2-17 15,142-54 1,-157 54-16,16 17 0,1-36 15,-19 36-15,18 0 32,-18 19-17,-17-2 1,0 0-16,0 1 0,0-1 16,0 2-16,0-2 15</inkml:trace>
  <inkml:trace contextRef="#ctx0" brushRef="#br0" timeOffset="35850.66">6120 9335 0,'-34'0'16,"-2"0"-16,1 19 16,35-2-16,-17-17 0,-2 17 15,-16 37 1,35-37-16,18 18 15,-1-17 17,2-18-32,33-18 15,-34 0 1,0 1 0,-1 0-16,0-2 0,-17 2 15,18 17 1,-18-18-16,18 1 31,-18 52-15,0-18-1,18 2 1,-1-2 0,0-17 15,2 0-31,-2-17 0,1 17 15,-1 0-15,0 0 16,-17-19-16,19 19 0,-2 0 16,1 0-16,-1 0 15,2 0-15,-19 19 16,17-19-16,-17 17 16,0 0-1,17 1 1,-17 0-1,18-18 1,0 18 0,0-18-1,-1-18 1,18 0 0,-17-17-1,-18 18-15</inkml:trace>
  <inkml:trace contextRef="#ctx0" brushRef="#br0" timeOffset="35997.31">5962 9176 0,'0'18'15</inkml:trace>
  <inkml:trace contextRef="#ctx0" brushRef="#br0" timeOffset="36596.89">7179 9264 0,'35'0'16,"-17"19"-1,0-19-15,-1 0 0,0 0 16,19 0-16,-1 0 0,-18 0 16,2 0-16,33 0 15,-33 0-15</inkml:trace>
  <inkml:trace contextRef="#ctx0" brushRef="#br0" timeOffset="36742.08">7232 9547 0,'18'17'16,"-1"-17"-1,0 0-15,19 0 16,-18 0-16</inkml:trace>
  <inkml:trace contextRef="#ctx0" brushRef="#br0" timeOffset="49055.86">13194 2332 0,'17'-17'15,"2"53"16,-38 16-15,19-16-16,0 52 16,0-71-16,0 1 15,0 0-15,0 0 0</inkml:trace>
  <inkml:trace contextRef="#ctx0" brushRef="#br0" timeOffset="49215.74">13476 2474 0,'-17'53'15</inkml:trace>
  <inkml:trace contextRef="#ctx0" brushRef="#br0" timeOffset="53874.84">4163 3003 0</inkml:trace>
  <inkml:trace contextRef="#ctx0" brushRef="#br0" timeOffset="55883.23">13406 3127 0</inkml:trace>
  <inkml:trace contextRef="#ctx0" brushRef="#br0" timeOffset="56474.05">11430 3215 0</inkml:trace>
  <inkml:trace contextRef="#ctx0" brushRef="#br0" timeOffset="56809.57">10830 3215 0</inkml:trace>
  <inkml:trace contextRef="#ctx0" brushRef="#br0" timeOffset="58715.27">8484 3479 0,'35'0'0,"-16"0"0,15 0 31,2 0-31,16-17 16,-34 17-1,0-18-15,0 18 0,-1 0 16,0-17 0,2 17-16,-19-19 0,35 2 31,-18 0-31,2-1 15,-19 0-15,17 0 16,-17 1-16,17-19 31,-17 19-31,0-1 0,0 1 16,0 0-16,0-2 0,0 2 16,-17 17-16,17-18 0,0 1 15,-17-36 1,-2 35-16,19 1 0,-17-2 15,17 2-15,0 0 0,-18 17 16,18-18-16,-70-88 31,52 106-31,18-18 16,-18 1-16,0 0 0,1-2 16,0 2-16,-19-18 15,1 35 1,18-19-16,-2 19 15,2-17-15,-1 17 0,1 0 16,-2 0-16,2 0 16,-18 0-16,18 0 0,-2 0 0,-33 0 31,34 0-31,0 0 0,1 17 16,0-17-16,-2 0 0,2 19 15,17-2-15,-18-17 0,1 18 16,0-1-16,-2 2 0,-16 86 15,18-70-15,17 1 16,-19-2-16,19 2 0,0-1 16,0 1-16,0-1 0,19 70 15,-2-69-15,18 35 16,-16-37-16,15-15 0,-16-2 16,-1 1-16,19-1 0,-19 0 0</inkml:trace>
  <inkml:trace contextRef="#ctx0" brushRef="#br0" timeOffset="67503.39">3880 5384 0,'-17'0'16,"52"-17"-1,18 17 1,-18-17 0,-17 17-16,17 0 0,-18 0 0,2 0 15,33 0-15,-33 0 16,-2 0-16,0 0 0,1 0 15</inkml:trace>
  <inkml:trace contextRef="#ctx0" brushRef="#br0" timeOffset="67671.55">4022 5543 0,'-18'17'15,"0"-17"-15,54 0 47,-19 0-47,-17 18 0,53-18 16,1 18-1</inkml:trace>
  <inkml:trace contextRef="#ctx0" brushRef="#br0" timeOffset="70124.45">8448 9054 0,'0'-19'16,"-34"38"-1,34-2-15,-18 0 16,1 71-16,-2-34 16,2-20-16,17 2 15,0-1-15,0-16 0,0 15 0,0-16 16,36 70-1,-19-70-15,1 0 16,-1-18-16,0 0 0,-17 17 16,19-34-16,-2 17 15,-17-18 1,0 0 0,-17 0-16,17 1 15,-19 0-15,19-2 0,-17 19 16,0 0-16,17-17 0,-35-1 15</inkml:trace>
  <inkml:trace contextRef="#ctx0" brushRef="#br0" timeOffset="70419.47">8043 8930 0,'-105'370'0,"87"-194"31,36-122-31,-18-1 0,17-18 0,0-1 0,-17 2 15,18-1-15,0-16 0,0 15 0,-1-16 16,0 0-16,19 0 0,35-1 16,-19-17-1</inkml:trace>
  <inkml:trace contextRef="#ctx0" brushRef="#br0" timeOffset="70746.71">8819 8824 0,'53'52'15,"-35"-16"-15,18-1 0,-143-158 0,231 299 16,-107-122-16,1-2 0,-18 1 0,18 18 16,-54 158-16,2-158 15,15 17-15,-16-18 0,-18 1 0,1 0 16,-1-1-16,-1-18 0</inkml:trace>
  <inkml:trace contextRef="#ctx0" brushRef="#br0" timeOffset="71766.92">9524 9406 0,'71'0'32,"-52"0"-32,15 0 0,-16 0 15,-1 0-15,36 0 0,-35 0 16,18 0-16,-19 0 0,0 0 15,19 0-15,-1 0 16</inkml:trace>
  <inkml:trace contextRef="#ctx0" brushRef="#br0" timeOffset="71958.92">9683 9564 0,'-17'19'0,"53"-2"31,-19-17-15,0 0-16,1 0 0,18 0 15,-19 0-15,71-17 16,-52 17-16,16 0 0,-33 0 16,15 0-16</inkml:trace>
  <inkml:trace contextRef="#ctx0" brushRef="#br0" timeOffset="72376.53">10954 9194 0,'88'18'16,"-52"0"-16,-19-1 15,-17 0-15,0 2 0,0 16 16,-17 1-16,-2-2 0,-33 37 16,-19 17-1,54-71-15,17 2 0,-19-2 16,2 1-16,0-1 15,17 0-15,17 2 16,0-19-16,37 0 16,-37-19-1,0 19-15,19 0 0,-18 0 16,52-17-16,36 0 16,-106-1-1,18 18-15,0-17 16,-18-2-16,-18 2 15</inkml:trace>
  <inkml:trace contextRef="#ctx0" brushRef="#br0" timeOffset="72687.5">10707 9142 0,'-53'70'0,"18"1"0,123-212 0,-212 317 15,107-123-15,-1-1 16,1 72-16,17-107 15,0 19-15,17 35 0,1-36 16,16-18-16,-15 2 0,16-2 16,18 18-16,-18-35 0,-18 0 15,19 18-15,-1-36 0,1 18 16</inkml:trace>
  <inkml:trace contextRef="#ctx0" brushRef="#br0" timeOffset="73124.25">11324 9054 0,'71'122'0,"-36"-51"0,1-18 15,-19-18-15,0 53 16,1-52-16,-18-1 0,-18 1 16,18-2-16,-17 2 0,0-1 15,-37 36-15,18-35 16,2-2-16,-20 2 0,2-18 15</inkml:trace>
  <inkml:trace contextRef="#ctx0" brushRef="#br0" timeOffset="73708.47">10707 8559 0,'17'17'32,"1"-17"-32,-18 19 0,0-2 15,17 18-15,2 18 16,-2-35 0,-17 0-16,17 0 0,1 16 15,0-16 1,0-18 15,-1-18-31,0 1 0,2-18 16,-2 17-16,1-17 0,-1 18 15,-17-2-15,36-33 16,-36 33-16,0 2 0,0 0 0,17-1 16</inkml:trace>
  <inkml:trace contextRef="#ctx0" brushRef="#br0" timeOffset="74475.05">8326 8295 0,'-36'0'16,"18"0"-16,18 17 0,-17-17 15,0 18-15,17-1 16,0 2-16,-19-2 15,19 0-15,0 1 0,0 0 16,19 0-16,-2 16 16,-17-15-16,17-2 0,1-17 15,-18 18-15,18-18 0,0 0 0,-1 0 16,19 0-16,-19 0 16,1 0-16,-1 0 0,0-18 15,2 1-15,-19-2 0,0 2 16,0 0-16,17-1 0,-34-18 15,17 2 1,0 15-16,-19 2 0,19-1 16,0 1-16,-17 17 0,17-17 0,-17-2 15,-1 19 1,1 0-16,-2 0 16,2 19-16,0-19 15</inkml:trace>
  <inkml:trace contextRef="#ctx0" brushRef="#br0" timeOffset="74919.64">8608 8171 0,'18'0'31,"-1"17"-31,-17 2 0,0 16 16,0-18 0,0 2-16,0-2 0,0 0 0,0 37 15,0-37 1,0 0-16,0 1 16,0 0-16,0 0 15,17-18 16,37-18-15,-37 18 0,19 0-1,-19 0-15,1 0 16,-1 18 0,-17-1-1,0 0-15,-17-17 0,17 19 16,-18-19-16,18 17 15,-17 1-15,-2-18 16,2 0 0</inkml:trace>
  <inkml:trace contextRef="#ctx0" brushRef="#br0" timeOffset="75433.86">8996 8383 0,'0'35'31,"0"1"-15,0-19-1,-18 0 1,0 2-16,-16-2 16,34 1-1,-36-18 1,36 17-16,-18-17 16,53 0 15,-16 0-16,-2-17-15,0 17 0,1-18 0,0 18 16,0-17-16,-1 17 0,18-19 16,-17 2-16,0 17 0,-1-17 15,0 17-15,-17-18 16,19 36 31,-19-1-32,0 0-15,17-17 16,1 0 0,-1 19-16,2-38 15,-2 19-15,0 0 16</inkml:trace>
  <inkml:trace contextRef="#ctx0" brushRef="#br0" timeOffset="79418.77">5432 5155 0,'19'0'15,"-38"35"-15,19-17 16,-17 17-16,17-18 15,0 19 1,-17-18-16,17-1 16,0 2-16,0-2 15,-18 0-15,18 1 16,0-1 0,35-52 15,-35 18-31,17 0 15,19-19-15,-36 18 0,18 18 16,-1-17-16,0-2 0,37-15 16,-37 34-1,2-18-15,-2 18 0,0 0 16,1 18-16,-1-18 0,19 53 16,-36-36-1,0 1-15,0 18 16,0-19-16,0 0 0,0 1 15,0-1-15,0 2 0,-17-2 16,17 0 0,0 1-16,0 0 0</inkml:trace>
  <inkml:trace contextRef="#ctx0" brushRef="#br0" timeOffset="79643.58">6191 5155 0,'0'17'31,"0"19"-15,0-18-16,0-1 0,-17 0 15,17 2-15,0-2 0,0 1 0,0-1 16,-18 2-16,18-2 0,0 0 0,0 1 15,-18 18 1,18-19-16</inkml:trace>
  <inkml:trace contextRef="#ctx0" brushRef="#br0" timeOffset="79827.45">6103 5296 0,'17'0'31,"37"0"-15,-37 0-16,19 0 16</inkml:trace>
  <inkml:trace contextRef="#ctx0" brushRef="#br0" timeOffset="80051.52">6632 5084 0,'0'0'15,"0"18"1,0 18 0,0-19-16,0 0 0,0 1 0,0 0 15,0 0-15,0-1 0,0 0 16,0 19-16,0-18 0,0-1 0,0 2 15,0-2-15,0 0 0,0 18 16,0-16-16,-17 15 16,17-16-1</inkml:trace>
  <inkml:trace contextRef="#ctx0" brushRef="#br0" timeOffset="81148.61">5327 5878 0,'53'0'0,"-35"0"16,-1 0-16,19-18 0,69 18 15,-51 0 1,-2 0-16,18 0 0,1 0 0,0 0 15,70 0-15,-53 0 16,-17 0-16,17 0 0,300 0 31,-318 0-31,1 0 0,0 0 0,-1 18 16,1-18-16,-19 0 0,-16 0 16,17 0-16,53-18 0,-89 18 15,0 0-15,19 0 16,-18 0-16,-1 0 0,0 0 15</inkml:trace>
  <inkml:trace contextRef="#ctx0" brushRef="#br0" timeOffset="82083.17">6156 6336 0,'18'0'0,"-18"-17"16,17 17-1,-17-17 79,-17 34 78,-1 0-156,0 2-16,0-19 0,1 17 0,-36 18 15,35-16 1,1-2-16,0 0 0,-19 1 15,36-1-15,-35 2 16,35-2-16,-19-17 16,19 17-16,0 1 15,19 0 1,16-18 0,35 0-1,-16 0-15,-20-18 0,2 18 16,35 0-16,-36-18 15,-18 18-15,19 0 0,16 0 16,1-17-16,-35 17 16,0 0-16,0-17 0,-1 17 15,0 0 1</inkml:trace>
  <inkml:trace contextRef="#ctx0" brushRef="#br0" timeOffset="82331.73">6279 6336 0,'-17'36'16,"17"-18"-16,0-1 0,0 19 15,-18 16-15,1 89 16,-2-105-16,2 52 15,17-53-15,-17 1 0,17-1 16,0-18-16,0 19 16,0-19-16,-18 1 0,18 0 0,0 17 31,0-70-15</inkml:trace>
  <inkml:trace contextRef="#ctx0" brushRef="#br0" timeOffset="82851.37">5115 5050 0,'-35'34'0,"-53"108"16,52-89-1,-34 106-15,35-89 0,-1 36 16,-35 87-16,37-86 0,-2-2 15,18-17-15,18 1 0,-17 105 16,34 0 0,19-106-16,-18-17 0,52 88 15,-18-107-15,2 18 0,16-34 0,54 52 16,18-53 0,-73-35-16,-16 0 0,18 0 0,105-35 15,-88-1-15</inkml:trace>
  <inkml:trace contextRef="#ctx0" brushRef="#br0" timeOffset="83357.85">6738 4908 0,'106'35'0,"-71"-18"0,18 19 0,53 52 16,-53-34-16,0 16 0,-1-18 15,2 38-15,34 50 16,0 37-16,-52-106 15,-2 17-15,2 88 0,-18-88 16,-18 0-16,0-18 0,-18 1 0,0 88 16,-34-18-1,16-70-15,-18 17 0,-15-18 16,50-35-16,-51 18 31,70-87-31,0 15 16</inkml:trace>
  <inkml:trace contextRef="#ctx0" brushRef="#br0" timeOffset="83680.52">8079 5648 0,'52'-17'0,"-16"17"0,-1 0 16,-18 0 0,19 0-16,-19 0 0,1 0 15</inkml:trace>
  <inkml:trace contextRef="#ctx0" brushRef="#br0" timeOffset="83875.86">8043 5878 0,'17'0'15,"2"0"-15,-2 0 0,1 0 16,18 0-16,-2 0 16,-16 0-16,-1-18 0,19 18 0,-1 0 15,-17-17-15,17 17 16,-18 0-16,2 0 0</inkml:trace>
  <inkml:trace contextRef="#ctx0" brushRef="#br0" timeOffset="84535.82">9860 5208 0,'0'-18'16,"0"71"15,0-36-31,0 2 16,0-2-16,0 1 0,0 18 0,0 16 15,0-35-15,0 36 16,0-35-16,-17 0 0,17 0 15,0-1-15,0 0 0,0 1 16,0 0-16,0 0 16</inkml:trace>
  <inkml:trace contextRef="#ctx0" brushRef="#br0" timeOffset="84790.52">10107 5260 0,'17'-17'16,"1"53"15,-18-1-15,0-18-16,18 36 15,-18-35-15,0-1 16,0 19-16,0-19 0,0 1 15,0 0-15,0 0 0,0 16 16,18-16 0</inkml:trace>
  <inkml:trace contextRef="#ctx0" brushRef="#br0" timeOffset="85047.83">10619 5226 0,'0'0'0,"17"34"47,-34-34-47,17 19 15,0-2-15,0 1 0,0 18 16,-19-2-16,19-16 0,0-1 15,0 2-15,0 51 16,0-52 0,0-1-1</inkml:trace>
  <inkml:trace contextRef="#ctx0" brushRef="#br0" timeOffset="85258.69">10442 5455 0,'36'-17'16,"-19"17"-16,0 0 16,2 0-16,-2 0 0,18-19 0,-18 19 15,2 0-15,-2 0 16,54-17-16,-54 17 15,37 0-15,-37 0 0</inkml:trace>
  <inkml:trace contextRef="#ctx0" brushRef="#br0" timeOffset="85687.01">11288 5084 0,'-17'54'31,"17"-37"-31,0 0 0,0 19 16,-35 123-1,35-124-15,0 1 16,0-2-16,-18-16 0,18 18 0,0-19 16,0 0-16,0 1 0,0 0 15,0 17-15</inkml:trace>
  <inkml:trace contextRef="#ctx0" brushRef="#br0" timeOffset="86456.84">9666 5948 0,'36'0'16,"-19"0"0,0 0-16,19 0 0,-1 0 0,124 0 15,-89 0 1,18 0-16,0 0 0,124 0 16,-124 0-16,19 0 0,-36-17 0,17 17 15,-18 0-15,18 0 0,142 0 16,-89 0-1,-89-17-15,-16 17 0,16 0 16,-16 0-16,-19 0 0,1 0 16,18 0-1,-72 17 17,18-17-32,-16 17 0</inkml:trace>
  <inkml:trace contextRef="#ctx0" brushRef="#br0" timeOffset="86932.63">10619 6336 0,'-19'36'15,"-15"-18"1,16-1-16,-18 19 0,2-1 15,16-18-15,0 2 16,0-2-16,1 0 16,17 1-16,0 0 15,17 0 1,1-18-16,52 17 16,1-17-1,-35 0-15,-19 0 0,18 0 16,1 0-16,-1 0 0,-18 0 15,107-35 1,-107 35-16,2 0 0,-2 0 16,-17-18-16,18 18 15,-18-18-15</inkml:trace>
  <inkml:trace contextRef="#ctx0" brushRef="#br0" timeOffset="87166.48">10654 6355 0,'-54'105'0,"54"-87"16,0 18-16,-17 34 0,17 53 15,-17-87 1,17 16-16,-18 72 15,1-89-15,17-17 16,0 17-16,-19-18 0,19 19 16,-17-18-16,17-1 15</inkml:trace>
  <inkml:trace contextRef="#ctx0" brushRef="#br0" timeOffset="87682.53">12294 5648 0,'53'0'0,"-106"0"0,142 0 15,-72 0-15,1 0 0,16 0 16,-15-17-16,16 17 0,-18 0 0,19 0 16,35 17-16,-54-17 15,18 0-15,-17 0 16</inkml:trace>
  <inkml:trace contextRef="#ctx0" brushRef="#br0" timeOffset="87882.61">12452 5878 0,'19'0'15,"-2"18"-15,1-18 16,-1 0-16,2 0 16,-2 0-16,0 0 0,37 0 0,-37 0 15,0 0-15,37-18 16,-37 18-16,0 0 0,2 0 15,-2 0-15,1-18 0</inkml:trace>
  <inkml:trace contextRef="#ctx0" brushRef="#br0" timeOffset="88565.79">13423 5402 0,'0'70'31,"0"-52"-16,0 0-15,0 0 0,0-1 16,-17 18-16,17-17 16,0 17-16,0-18 0,0 2 0,0-2 15,0 1-15,0-1 16,0 2-16</inkml:trace>
  <inkml:trace contextRef="#ctx0" brushRef="#br0" timeOffset="89051.66">13740 5455 0,'18'0'0,"0"0"15,-54 0-15,90 0 0,-37 0 16,0 17-1,-17 19-15,-17-18 16,17-1-16,-17 0 0,-1 1 16,0 0-16,0 0 0,1-18 15,17 17-15,-35 19 16,17-19 0,36 1-1,17-18 16,-18 0-31,1 0 0,0 0 16,0 0-16,35-18 16,-36 18-16,1 0 0,-1 0 15,2 0-15</inkml:trace>
  <inkml:trace contextRef="#ctx0" brushRef="#br0" timeOffset="89302.14">14375 5543 0,'-52'53'16,"35"-35"-16,-37 16 0,18 2 16,2-18-16,-2 18 0,1-2 0,0-16 15,-18 18-15,-18 16 16,37-16-16,-2-19 0,1 19 0,-1-19 15,19 1-15,-1-1 0,0-17 0,0 17 16,1 2-16,-18-2 16,17 1-16,18-1 15,-18-17-15,18 19 0</inkml:trace>
  <inkml:trace contextRef="#ctx0" brushRef="#br0" timeOffset="89761.69">14182 6126 0,'-54'34'31,"37"-34"-31,0 18 0,-1-18 15,0 18-15,0 0 0,-16-1 16,15 0-16,2-17 0,17 18 16,-18 0-16,18 0 15,18-1 1,-18 0-16,17-17 0,2 0 16,-2 0-16,18 19 0,1-38 15,-2 19-15,-16 0 0,18 0 16,-19 0-16,0-17 15,19 17-15,-1-17 0,-16-1 0</inkml:trace>
  <inkml:trace contextRef="#ctx0" brushRef="#br0" timeOffset="89951.82">14358 6072 0,'-18'18'15,"1"-18"-15,17 17 16,0 2-16,-17 15 0,17-16 15,0 18-15,0-19 0,0 18 16,0 18-16,0 0 16,0-35-16,17-1 0,-17 19 15,0-19-15,17 1 0,1-1 16,-18 2-16,53-19 16</inkml:trace>
  <inkml:trace contextRef="#ctx0" brushRef="#br0" timeOffset="90252.12">15187 5367 0,'124'-17'0,"-89"17"15</inkml:trace>
  <inkml:trace contextRef="#ctx0" brushRef="#br0" timeOffset="90446.68">15099 5614 0,'35'0'16,"-17"0"0,0-18-16,34 18 15,-34 0-15,17 0 0,-18-18 16</inkml:trace>
  <inkml:trace contextRef="#ctx0" brushRef="#br0" timeOffset="91467.95">15963 5243 0,'17'0'15,"37"17"1,-37-17-16,0 0 0,-17 19 15,19-2-15,-19 1 16,-19-1 0,2 2-16,0-2 15,-1-17-15,18 17 16,18 1 0,-1-18-1,0 17-15,2-17 0,-2 19 0,1-2 16,18 18-1,-36-17-15,0 0 16,0-1-16,0 0 0,-19 1 16,2 0-16,-18 0 0,-1-1 15,19-17-15,-37 17 0,2 2 0,-72 16 16,90-18 0,-20-17-16,18 0 0,-16 0 15,-18 0-15</inkml:trace>
  <inkml:trace contextRef="#ctx0" brushRef="#br0" timeOffset="93526.58">5698 3391 0,'-19'53'0,"19"-35"0,0 16 16,-17-15-16,17 16 0,0 1 16,0 16-16,-18 1 0,18 88 15,-17-53-15,17-53 16,0-16-16,-17 15 16,17 2-16,0-18 0,0-1 0,0 0 15,-19 37-15,19-37 16</inkml:trace>
  <inkml:trace contextRef="#ctx0" brushRef="#br0" timeOffset="93958.62">5715 3408 0,'-17'0'0,"-2"0"32,2 19-32,-1-19 15,1 17-15,17 1 0,-36 16 16,-35 20-1,37-18 1,16-19-16,1 0 0,-19 19 16,19-18-1,-1-1 1</inkml:trace>
  <inkml:trace contextRef="#ctx0" brushRef="#br0" timeOffset="94233.58">5539 3462 0,'35'0'16,"-18"17"-16,2 0 0,-2-17 0,-17 19 15,17-2-15,1-17 0,-1 18 16,2-18-16,-19 17 0,17 2 16,36 15-1,-53-16-15,0 0 16,18 0-16</inkml:trace>
  <inkml:trace contextRef="#ctx0" brushRef="#br0" timeOffset="95189.97">5451 4343 0,'-19'-17'0,"2"34"31,0 19-15,17-19-16,0 19 0,-18-18 0,18-1 16,-18 54-1,18-37-15,0-15 0,0-2 16,0 18-16,0-16 0,18-19 16,-18 17-16,0 0 0,18 1 15,-1-18-15,-17 18 16,17-18-16,2-18 15,-2 18-15,1-18 0,-1 1 16,19-19-16,-19 19 16,-17-1-16,18 1 0,-1-19 15,-17 19-15,0-18 0,0 16 0,0-15 16,0 16-16,0 0 0,-17-70 16,-18 53-1,35 18-15,-19 17 0,2-19 16,17 2-16,-17 17 0,-1 0 0,18-18 15,-17 18-15,-2 0 16,19 18-16,-17-18 0,17 17 16,0 2-16,0-2 15,36 35-15,-36-33 16,17-2-16,1 0 0,-1 1 16,0 0-16,2 0 0,-19-1 0,17 19 15,1-19-15,18 35 16,-19-33-1,-17-2-15,17 1 0,1-1 16,-18 2-16,17-2 16,-17 0-1,19 1-15</inkml:trace>
  <inkml:trace contextRef="#ctx0" brushRef="#br0" timeOffset="95420.65">5944 4432 0,'0'52'31,"0"-33"-31,0-2 0,0 1 0,0-1 16,0 0-16,0 2 16,0-2-16,0 1 0,0-1 15,0 2-15</inkml:trace>
  <inkml:trace contextRef="#ctx0" brushRef="#br0" timeOffset="95707.23">6491 4396 0,'-17'18'16,"-37"18"0,37-19-1,-19 19-15,-35 16 16,37-16-16,34-19 16</inkml:trace>
  <inkml:trace contextRef="#ctx0" brushRef="#br0" timeOffset="95850.64">6667 4379 0,'-17'17'16,"-18"19"-16,16-18 16,-86 70-16,34-54 0,-17 56 15,-17-20-15,-19 0 0,0 0 0</inkml:trace>
  <inkml:trace contextRef="#ctx0" brushRef="#br0" timeOffset="100522.84">12471 9159 0,'35'-17'0,"-18"17"0,2 0 15,33 0 1,-34 0-16,17 0 0,-18 17 15,1-17-15,0 0 0,-18 17 16</inkml:trace>
  <inkml:trace contextRef="#ctx0" brushRef="#br0" timeOffset="100687.69">12488 9388 0,'-17'0'16,"52"0"-1,1 0 1,-19 0-16,0 0 0,19 0 16,-1 0-1,36-17-15,-54 17 0,19 0 16,-19 0-16</inkml:trace>
  <inkml:trace contextRef="#ctx0" brushRef="#br0" timeOffset="101299.32">13899 8947 0,'0'36'15,"0"16"1,0-33 0,-17-2-16,17 0 0,0 1 0,0 0 15,-18 0 1,18-1-16,0 0 15,18-51 17,-18 16-32,36 0 0,-36 0 15,17 1-15,0 0 0,37-2 16,-37 2-16,36 17 16,-35 0-16,-1 0 15,-17 17-15,17-17 0,-17 19 16,18-19-16,-18 17 0,0 0 0,0 1 15,0 0-15,0 17 16,0-18-16,0 1 16</inkml:trace>
  <inkml:trace contextRef="#ctx0" brushRef="#br0" timeOffset="101635.61">14640 9000 0,'0'-17'0,"-36"34"31,-33 54-16,33-36-15,1 1 16,17-2-16,-17 2 0,-36 16 16,37 2-16,-2-37 15,1 36-15,-18-35 0,17 18 0,18-2 16,-16-16-16,16 0 0,0 0 0,-17 16 16,18-15-1,-2-2-15,2-17 16,17 18-1</inkml:trace>
  <inkml:trace contextRef="#ctx0" brushRef="#br0" timeOffset="103067.89">14358 8876 0,'0'54'15,"0"-37"-15,-18 19 16,18-19-16,0 1 0,-17-1 16,17 2-16,0-2 0,0 0 0,0 1 15,-17 0-15,17 0 0,0-1 16</inkml:trace>
  <inkml:trace contextRef="#ctx0" brushRef="#br0" timeOffset="103202.65">14287 9088 0</inkml:trace>
  <inkml:trace contextRef="#ctx0" brushRef="#br0" timeOffset="103390.15">14552 8859 0,'-17'36'47,"17"-19"-32,0 1-15,0 35 16,0-36-16,0 1 0,-19-1 15,19 19-15,0-1 0,0 1 16</inkml:trace>
  <inkml:trace contextRef="#ctx0" brushRef="#br0" timeOffset="104086.29">14411 9564 0,'0'0'0,"17"-17"16,1 17-16,0 17 15,0-17-15,-18 19 0,-18-2 16,18 1 0,-18-1-16,0 19 15,-16-1-15,15-35 0,2 17 16,17 2-16,-18-19 0,18 17 0,-17-17 16,17 17-1,-17 1-15,34-18 16,-17 18-1,17-18-15,1 0 0,18 0 16,-36 18-16,17-18 0,0 0 16,1 0-16,0 0 15,0 0-15,-1 0 16,0 0-16,2 0 16</inkml:trace>
  <inkml:trace contextRef="#ctx0" brushRef="#br0" timeOffset="105467.75">15063 9088 0,'71'-17'31,"-35"17"-31,-2 0 0,-16 0 16,0 0-16,17 0 15</inkml:trace>
  <inkml:trace contextRef="#ctx0" brushRef="#br0" timeOffset="105634.71">15082 9264 0,'34'0'31,"2"0"-31,-18 0 16,-1 0-16,0-17 0,1 17 15,18 17 1</inkml:trace>
  <inkml:trace contextRef="#ctx0" brushRef="#br0" timeOffset="108791.41">14094 9000 0,'34'18'16,"-34"-1"-16,18-17 0,18 0 15,17 0 1,-36-17-16,18 17 16,18 0-16,1 0 0,-20 0 0</inkml:trace>
  <inkml:trace contextRef="#ctx0" brushRef="#br0" timeOffset="110118.06">16068 8859 0,'-17'105'0,"0"-86"16,17-2-16,0 1 0,-18-1 0,1 54 15,17-35-15,0-19 16,-19 0-16</inkml:trace>
  <inkml:trace contextRef="#ctx0" brushRef="#br0" timeOffset="110997.47">16351 8895 0,'17'0'0,"2"0"0,-2 17 16,1-17 0,-18 18-16,0 16 15,0-15-15,-18-2 0,18 1 16,-17-1-16,-2 2 0,2-2 15,17 0-15,0 1 16,-17-18-16,17 18 0,0 0 16,0-1-16,17-17 15,36-17 1,-35 17 0,35 0-1,-36 0-15,1 0 16,-1 17-1</inkml:trace>
  <inkml:trace contextRef="#ctx0" brushRef="#br0" timeOffset="111263.73">15839 9476 0,'53'-17'0,"-35"17"15,18 0-15,-19 0 0,19-17 0,-1 17 16,53-19-16,-52 19 16,-2 0-16,2 0 0,34-17 15,-52 17-15,34 0 16,-33 0-16,16 0 0,-18 0 0,-17 17 15,17-17-15,2 0 16</inkml:trace>
  <inkml:trace contextRef="#ctx0" brushRef="#br0" timeOffset="111643.67">16210 9706 0,'36'-18'15,"-2"18"1,-16 35 15,-18-16-31,0-2 16,-18 0-16,1 1 0,-36 35 15,35-36-15,1 1 16,0 0-16,-19 17 16,18-18-1,18 2 1,18-19 0,-1 17-16,2-17 0,-2-17 15,0 17-15,1 0 0,18 0 16,-19-19-16,18 19 0,177-105 31,-159 88-31</inkml:trace>
  <inkml:trace contextRef="#ctx0" brushRef="#br0" timeOffset="111862.59">17180 9300 0,'35'0'0,"-16"0"15,-2-17-15,0 17 0,19 17 16</inkml:trace>
  <inkml:trace contextRef="#ctx0" brushRef="#br0" timeOffset="112050.36">17022 9583 0,'17'17'16,"0"-17"-1,2-17-15,-2 17 0,1 0 0,16 0 16,-15 0-16,16-19 0,-18 19 0,2 0 16,51-17-16,-52 17 15,16-17-15</inkml:trace>
  <inkml:trace contextRef="#ctx0" brushRef="#br0" timeOffset="112389.01">18027 9035 0,'-124'53'15,"107"-35"1,-71 106-16,70-107 0,0 36 15,36-35-15,-18-1 0,0 2 0,18-2 16,-1 0 0,0 1-16,2-18 0,-2 0 15,-34-18 32,-2 18-31,2 0-1,0 0-15</inkml:trace>
  <inkml:trace contextRef="#ctx0" brushRef="#br0" timeOffset="112569.37">18150 9354 0,'-70'52'16,"52"-35"0,0 2-16,1-2 0,-19 0 0,1 19 15,-53-1-15,71-18 16,-2 2-16,-15 16 0</inkml:trace>
  <inkml:trace contextRef="#ctx0" brushRef="#br0" timeOffset="112728.5">18115 9530 0,'-35'53'15,"17"-36"-15,0 1 0,-16-1 16,-2 19-16,1-19 0,-1 18 16,1 1-16,-1-19 0,2 19 0,-54 16 15,0 19-15</inkml:trace>
  <inkml:trace contextRef="#ctx0" brushRef="#br0" timeOffset="113667.02">14270 9442 0,'124'0'0,"-107"-19"15,18 19-15,-17-17 0,0 17 0,16-18 16,20 1-16,-1-19 16,-18 19-16,-18-1 0,19 1 15,-19-2-15,1 2 0,18-18 16,-2 17-16,-16 0 0,18-52 16,-19 35-16,0 18 0,2-19 0,-2 18 15,1-18-15,-18 2 0,0-1 16,0-1-16,0-17 0,-35-35 15,16 53-15,-15-1 16,16 1-16,-18-1 0,-17 19 0,1 0 16,-1-18-16,-106 16 15,-124 2-15,178 34 16,17-17-16,0 36 0,0-18 0,-1 16 16,19 2-16,-178 158 15,196-124-15,16-16 16,19-1-16,0-1 0,17 1 15,0-17-15,0 16 0,70 126 16,1-90 0,-36-71-16,18 18 0,-18 1 15</inkml:trace>
  <inkml:trace contextRef="#ctx0" brushRef="#br0" timeOffset="116693.48">3458 13622 0,'158'-18'0</inkml:trace>
  <inkml:trace contextRef="#ctx0" brushRef="#br0" timeOffset="116906.69">3351 13868 0,'-17'0'16,"51"18"-1,2-18-15,-18 0 16,-1 0-16,19 0 0,-1 0 0,-17 0 15,17 0-15,0 0 0,1 0 16,-2 0-16,2 0 0,18 0 16,-20 0-16</inkml:trace>
  <inkml:trace contextRef="#ctx0" brushRef="#br0" timeOffset="119870.17">4815 13358 0,'53'0'15,"-35"0"-15,-1 0 16,2 0-16,33 17 15,-34 0-15,-18 1 16,0-1-16,0 2 0,-18-2 0,18 0 16,-52 54-1,33-54-15,2 2 0,17-2 0,-18-17 16,1 18-16,34-1 31,18 0-15,-16-17-16,-2 0 0,0 0 15,-17 19-15,18-19 0,0 0 0,0 17 16,-18 1 0,-36 18-1,18-19-15,1-17 0,0 17 16,-54 19-16,52-36 16,-15 18-16,16-18 0,1 0 15,-19 0-15,1 0 16</inkml:trace>
  <inkml:trace contextRef="#ctx0" brushRef="#br0" timeOffset="120167.94">5451 12934 0,'-177'265'15,"159"-196"-15,-16 2 0,15 0 16,-16 17-16,18 1 16,-2-20-16,-15 21 0,16-2 0,18 0 15,-18-18-15,18 1 0,0 0 0,0-19 0,0 18 16,18 37-16,0-19 15,-1-36-15,0-16 0,2-19 16,-19 1-16,17 0 0,1-18 16,-1 0-16,2 0 15</inkml:trace>
  <inkml:trace contextRef="#ctx0" brushRef="#br0" timeOffset="120747.1">5679 13322 0,'-17'36'16,"17"-19"0,-18 18-16,18-18 0,0 2 0,0-2 15,-17 0-15,17 19 0,0-18 16,-17 16 0,17-15-16,34-38 31,-16-15-16,-1 34-15,-17-18 0,19 0 16,-2 0-16,0 18 0,19 0 31,-18 0-31,-18 18 0,17-18 16,-17 18-16,17 0 0,-17-1 16,0 0-16,0 2 0,0 16 15,0-18-15,0 0 16,19 2-16</inkml:trace>
  <inkml:trace contextRef="#ctx0" brushRef="#br0" timeOffset="120970.58">6174 13375 0,'0'0'0,"0"35"31,0 1-15,0-19-16,0 0 16,0 1-16,0 35 15,0-17-15,0-19 0,0 1 16,0-1-16,0 0 16,0 2-16,0-2 15</inkml:trace>
  <inkml:trace contextRef="#ctx0" brushRef="#br0" timeOffset="121139.56">6050 13622 0,'-18'-18'15,"54"18"1,-18 0-1,-1 0-15,36-17 16</inkml:trace>
  <inkml:trace contextRef="#ctx0" brushRef="#br0" timeOffset="121339.67">6526 13358 0,'0'-19'0,"0"38"15,0-2 16,0 0-31,-18 18 16,18-16-16,0-2 16,-17 0-16,17 37 15,-17-37-15,17 0 0,0 2 0,0-2 0,-18 18 16,18-18 0,0 2-16</inkml:trace>
  <inkml:trace contextRef="#ctx0" brushRef="#br0" timeOffset="121841.65">6791 13022 0,'35'17'15,"-17"-17"-15,0 19 0,-1 15 16,19-16-16,-36 0 0,17 0 15,1 16-15,-1-15 16,0 33-16,-17-16 0,0-1 16,0 18-16,0 18 15,-17-54-15,17 18 0,-17-17 16,17 17-16,-18 1 0,18-19 0,-17 1 16,-2 35-16,19-36 15</inkml:trace>
  <inkml:trace contextRef="#ctx0" brushRef="#br0" timeOffset="122526.5">5662 13956 0,'194'-34'0,"-159"34"16,18-18-16,1 18 0,-20-18 15,20 18-15,-20 0 0,20 0 16,16 0-16,-52 0 15,-1 0-15,0 0 0,2 18 16</inkml:trace>
  <inkml:trace contextRef="#ctx0" brushRef="#br0" timeOffset="122892.55">6208 14168 0,'-52'18'15,"52"0"1,-18-18-16,0 0 0,1 18 0,-18-1 15,17 0-15,0-17 16,1 18 0,-19 0-16,19 0 31,34-1-15,2-17-16,-2 0 15,18 0-15,-17 0 16,0 0-16,16 0 0,-16-17 0,18 17 15,17-18 1</inkml:trace>
  <inkml:trace contextRef="#ctx0" brushRef="#br0" timeOffset="123071.55">6262 14168 0,'-18'-17'0,"1"34"0,17 1 16,0 0-16,35-54 15,-89 90-15,54-37 0,0 18 16,0 1-16,0-19 0,0 19 0,0-19 16,0 18-16,0 1 0,0-1 15,19-18-15,-2 19 16,1-36 0</inkml:trace>
  <inkml:trace contextRef="#ctx0" brushRef="#br0" timeOffset="123535.56">6932 13675 0,'-70'229'0,"-72"71"15,89-212 1,18 0-16,-53 71 15,-36 88 1,107-211-16,0-2 16,17-16-16</inkml:trace>
  <inkml:trace contextRef="#ctx0" brushRef="#br0" timeOffset="123879.15">7443 13656 0,'36'-17'32,"-19"17"-32,19 0 15,-18 0-15,-1 0 16,18 17-1</inkml:trace>
  <inkml:trace contextRef="#ctx0" brushRef="#br0" timeOffset="124057.85">7391 13904 0,'0'0'0,"35"18"31,-18-18-31,-17-18 16,36 18-16,-19 0 0,1 0 16,0 0-16,0 0 0,16-18 0,54 0 31</inkml:trace>
  <inkml:trace contextRef="#ctx0" brushRef="#br0" timeOffset="125099.41">8696 13358 0,'52'-36'15,"-33"36"-15,-2 0 16,1 0-16,-1 0 0,2 17 15,-2 2-15,-17-2 16,0 0 0,-17 18-1,-2-16 1,19-2-16,0 0 16,19-17-16,15 18 15,-16 0-15,-1-18 16,2 0-16,-2 18 0,0-1 15,1 0 1,-18 2-16,-18-2 16,1-17-16,17 18 0,-17-18 15,-2 17-15,2 0 0,-1-17 0,1 19 16,0-19-16,-2 17 0,-16-17 16,18 0-1</inkml:trace>
  <inkml:trace contextRef="#ctx0" brushRef="#br0" timeOffset="125319.33">9384 13339 0,'0'19'15,"0"-2"-15,-18 0 0,18 1 16,-18-1-16,18 19 0,-17-19 0,17 1 16,-17 0-16,17 17 0,-19-18 0,2 2 15,17-2-15,-18 18 16,1-18-16,0 2 0</inkml:trace>
  <inkml:trace contextRef="#ctx0" brushRef="#br0" timeOffset="125520.55">9136 13427 0,'19'19'16,"-2"-19"-16,1 17 0,-18 0 15,17 1-15,2 0 16,-19 0-16,17-1 0,54 54 15,-54-54 1</inkml:trace>
  <inkml:trace contextRef="#ctx0" brushRef="#br0" timeOffset="125749.88">9736 13304 0,'0'0'16,"-17"35"15,0-16-31,17-2 0,0 18 16,-19-18-16,19 54 16,0-53-16,-17 34 15,17-33-15,17-2 0,-17 1 0,0-1 16,0 0-16,19-17 0,-19 19 15</inkml:trace>
  <inkml:trace contextRef="#ctx0" brushRef="#br0" timeOffset="126174.37">10036 13339 0,'18'0'16,"0"19"-1,0 15 1,-18-16-16,-18-1 0,18 2 15,-18-2-15,0 18 0,1-17 0,0 0 16,-2-1-16,-33 54 16,33-54-1,2-17-15,17 17 0,17 2 32,2-19-32,-2 0 15,18 0 1,-16 0-16,-2-19 15,0 19-15,1 0 0,0 0 0,0 0 16,16 0-16,-16 0 16,0 0-16,0 0 0,-1 0 15</inkml:trace>
  <inkml:trace contextRef="#ctx0" brushRef="#br0" timeOffset="126603.98">8784 14115 0,'35'0'0,"-16"0"0,15-17 16,1 17-16,1 0 0,17 0 15,-1-18-15,2 18 0,158-36 16,-142 36-16,1-17 16,-2 17-16,2-17 0,0 17 15,-1 0-15,37-18 0,-55 18 16,-16 0-16,-1 0 0,-18 0 0,2 0 16,-2 0-16,0 0 15,-17 18 1</inkml:trace>
  <inkml:trace contextRef="#ctx0" brushRef="#br0" timeOffset="127038.3">8943 14539 0,'17'-17'16,"-51"51"-1,15-16 1,-16 0-16,18-18 0,17 18 15,-17-1-15,-2-17 0,19 17 16,-17 2-16,-1-2 16,18 1-16,-17-18 0,17 17 15,0 0 1,17-17-16,-17 19 16,35-19-16,36 17 15,-54-17 1,36 0-16,-35-17 0,0 17 15,17-19-15,0 2 0,1-18 16,-19 18 0,0-2-16</inkml:trace>
  <inkml:trace contextRef="#ctx0" brushRef="#br0" timeOffset="127207.51">9155 14415 0,'-19'36'16,"2"-19"-16,0 18 15,-1-16-15,18 15 0,-18 2 16,-17 140 0,18-122-16,-1-20 0,18 20 15,-18-20-15,18 2 0,-18-1 0,18-18 16,0 2-16,0 16 0,0-18 16,18 0-16</inkml:trace>
  <inkml:trace contextRef="#ctx0" brushRef="#br0" timeOffset="127567.59">10936 14010 0,'18'0'16,"16"-18"-16,20 18 16,16 0-1,-34 18 1</inkml:trace>
  <inkml:trace contextRef="#ctx0" brushRef="#br0" timeOffset="127753.61">11024 14186 0,'-17'18'15,"34"-36"-15,1 36 16,-1-18-16,2 0 16,15 0-16,2 18 15,-1-18-15,0 0 16,18-18-16,-36 18 15,19 0-15</inkml:trace>
  <inkml:trace contextRef="#ctx0" brushRef="#br0" timeOffset="129280.21">12718 13463 0,'17'-36'16,"-34"36"-16,-1 0 15,0 19-15,0-2 0,1-17 0,17 17 16,-35 1-16,17 18 0,-17 17 31,18-53-31,17 17 0,0 1 16,0-1-16,17-17 15,18 0 1,-17-17-16,17-1 0,-18 18 16,1-17-16,0 17 0,-18-19 15,18 19-15,-1 0 16,19 19-16,-36-2 16,0 1-16,0 16 15,-19 2-15,2-1 16,17 1-1,-17-19-15,17 19 0,-18-18 0,0 52 32</inkml:trace>
  <inkml:trace contextRef="#ctx0" brushRef="#br0" timeOffset="129628.75">13176 13780 0,'-36'18'16,"19"0"-16,0 0 0,-1-1 16,-88 71-1,71-35-15,-1-35 16,1-1-16,18 19 15,0-19-15</inkml:trace>
  <inkml:trace contextRef="#ctx0" brushRef="#br0" timeOffset="129801.61">13335 13868 0,'-36'36'0,"72"-72"0,-72 90 0,19-37 15,-1 0-15,1 2 0,-54 33 16,54-16-16,-36 35 16,17-37-16,-34 54 15</inkml:trace>
  <inkml:trace contextRef="#ctx0" brushRef="#br0" timeOffset="134385.6">11359 3815 0,'0'-19'0,"0"55"31,0-18-31,-17 16 16,17 2-1,-18 18-15,-18 16 16,19-52-16,17 16 16,-17-16-16,-1 0 0,18 17 15,-18-35-15,18 17 0,0 2 16,-18-19-16,18 17 0</inkml:trace>
  <inkml:trace contextRef="#ctx0" brushRef="#br0" timeOffset="134633.95">11376 3832 0,'-17'0'15,"-35"18"1,52-1-16,-19 0 0,2-17 0,0 19 16,17-2-16,-18 1 0,0-1 15,-17 19-15,0-1 16,17-17-16,0 0 15</inkml:trace>
  <inkml:trace contextRef="#ctx0" brushRef="#br0" timeOffset="134817.6">11271 3903 0,'36'17'15,"-19"1"1,1-1-16,-1-17 0,0 19 16,19-2-16,-36 0 15,18-17-15,-1 0 0,-17 18 0,19-18 16</inkml:trace>
  <inkml:trace contextRef="#ctx0" brushRef="#br0" timeOffset="135783.63">11183 4343 0,'-17'53'16,"-1"-35"-16,18 0 0,-18 0 15,18 16-15,0-15 0,0 16 0,-18-18 16,18 19-16,0-19 15,0 1-15,18-1 0,-18 2 0,18-2 16,0-17-16,-18 17 0,17-17 16,0 0-16,1-17 15,0 17-15,0-17 0,-1-19 16,0 18-16,-17 1 0,0-2 16,0-33-1,0-1-15,0 36 0,-17-1 0,17-18 16,0 19-16,-17 0 0,17-2 15,-18 2-15,18-1 16,-18 18-16,0 18 16,18-1-1,0 2-15,0-2 16,0 0-16,0 1 0,0 18 0,18-19 16,0 54-16,-18-54 15,18 19-15,-18-1 0,17-18 0,0 2 16,-17-2-16,19 0 0,-2 1 0,-17 0 15,35 17-15,-18-35 16,2 17-16,-2-17 16</inkml:trace>
  <inkml:trace contextRef="#ctx0" brushRef="#br0" timeOffset="136235.97">11624 4484 0,'35'19'15,"-18"-19"1,2 17 0,-2-17-16,-17 18 0,0-1 15,18 0 1,-1 2-1,2 16 1,-2-18 0,-17 2-16,0-2 15,0 0-15,0 19 16,-17-18-16,-2-1 16,2 0-16,-1 1 0,1 0 0,-36 17 15,17-18-15,-16 2 16,34-19-16</inkml:trace>
  <inkml:trace contextRef="#ctx0" brushRef="#br0" timeOffset="138080.48">21396 5738 0,'0'-19'16,"18"55"-1,-18-19 1,0 1-16,0-1 0,0 19 15,0 52-15,0-71 16,0 54 0,0-54-16,0 2 0,0-2 15,0 18-15,17-16 16,0-19 0</inkml:trace>
  <inkml:trace contextRef="#ctx0" brushRef="#br0" timeOffset="138330.12">21872 6002 0,'54'53'16,"-54"-1"0,0-33-16,0 15 0,-19 20 15,-16-2-15,18-16 16,-2-2-16,2 2 16,-18-1-16</inkml:trace>
  <inkml:trace contextRef="#ctx0" brushRef="#br0" timeOffset="138862.51">23071 5772 0,'19'35'32,"-38"-70"-32,38 89 0,-19-37 0,0 18 15,17-17-15,-17 0 0,0-1 16,0 0-16,0 2 0,0-2 16,0 1-16,0 16 15,0-15-15,0-2 0,0 1 16</inkml:trace>
  <inkml:trace contextRef="#ctx0" brushRef="#br0" timeOffset="139139.47">23407 6019 0,'35'53'16,"-35"-18"0,-18-16-16,18-2 15,0 0-15,-17 1 0,0 35 0,-2-18 16,2 1-1,-1-19-15,1 0 16,17 2-16</inkml:trace>
  <inkml:trace contextRef="#ctx0" brushRef="#br0" timeOffset="141021.93">22436 5878 0,'0'-18'0,"0"54"32,0-18-32,0-1 15,0 36-15,0-35 16,0-1-16,0 0 0,0 2 15,18-2-15,-18 1 0,0 18 16,0-2-16</inkml:trace>
  <inkml:trace contextRef="#ctx0" brushRef="#br0" timeOffset="141299.82">22824 6002 0,'18'88'0,"-18"-52"16,-18-19-16,1 18 16,17 1-16,-35-2 0,17 2 0,-17 35 15,18-54-15</inkml:trace>
  <inkml:trace contextRef="#ctx0" brushRef="#br0" timeOffset="156239.82">23759 5738 0,'-35'-19'0,"53"38"47,-18-2-47,17 18 15,-17 35 1,0-52-16,19 35 0,-19-36 16,0 19-16,0-18 0,0 35 15,0-36-15,0 1 16,0-1-16,0 2 0,0-2 0</inkml:trace>
  <inkml:trace contextRef="#ctx0" brushRef="#br0" timeOffset="156504.54">24183 6126 0,'0'34'16,"0"-16"-1,-17 18-15,-2-2 16,2-16-16,-18 18 0,18-2 0,-19 2 15,18-1-15,-18 1 0</inkml:trace>
  <inkml:trace contextRef="#ctx0" brushRef="#br0" timeOffset="157975.84">24518 5860 0,'17'-17'0,"2"17"16,-2 0-16,0 0 0,1 0 16,18 17-16,-19-17 15,0 18-15,2 18 16,-19-19-16,-19 0 16,19 2-16,-52 50 15,16-15-15,19-37 0,0-17 16,17 19-16,-19-2 0,2-17 0,17 17 15,-18 1 1,36-18 0,-1 0-1,2 0-15,-2 0 0,0 0 16,1 0-16,18 0 0,-19 0 0,0 0 16,2-18-16,-2 18 0,1 0 0,35 0 15,-53-17 1</inkml:trace>
  <inkml:trace contextRef="#ctx0" brushRef="#br0" timeOffset="158160.01">24976 6055 0,'18'-19'16,"0"38"-16,17 16 16,-35-18-1,0 36 1,0-35-16,-17 0 0,17 0 15,0-1-15,-18 0 0,18 1 16,0 0-16,-18 0 16</inkml:trace>
  <inkml:trace contextRef="#ctx0" brushRef="#br0" timeOffset="158719.65">25294 5878 0,'36'-18'0,"16"1"16,-34 17-16,0 0 0,-1 17 16,0-17-16,2 0 0,-19 18 15,17-18-15,-17 18 0,0 0 0,0-1 16,0 0-16,-17 19 16,-19 16-16,19-33 0,17-2 15,-36 1-15,36-1 0,0 2 16,-18-19-16,1 17 15,17 0-15,17-17 16,1 0 0,0 0-16,0 0 0,16 0 15,-15 0-15,-2 0 0,18 0 16,-16-17-16,-2 17 0,0 0 0,1 0 16,-1-17-16,2 17 15</inkml:trace>
  <inkml:trace contextRef="#ctx0" brushRef="#br0" timeOffset="158901.04">25876 6002 0,'18'-18'0,"-1"36"15,2-18 1,-19 17-16,0 0 16,17 2-16,-88-72 15,142 141-15,-71-71 0,0 2 0,-17-2 16,17 0-16,0 1 0,-19 0 15,19 0-15,0-1 0,0 0 16</inkml:trace>
  <inkml:trace contextRef="#ctx0" brushRef="#br0" timeOffset="159525.65">26140 5826 0,'142'0'15,"-125"0"-15,2 0 0,-2 17 16,0 0-16,-17 1 16,0 0-16,0 0 0,0-1 0,-34 36 15,15-35-15,2 16 0,-1-15 16,1-2-16,17 1 15,-19-1-15,2-17 0,17 19 0,-17-2 0,-1 0 16,36 1 15,35-18-15,-36 0-16,1 0 0,35-18 16,-36 18-16,19 0 15,-18 0-15,-1 0 0,18 0 16,-17-17-16,17 17 0,-18 0 15,2 0 1,-2 0 0</inkml:trace>
  <inkml:trace contextRef="#ctx0" brushRef="#br0" timeOffset="161636.62">26935 6019 0,'35'17'31,"-35"2"-31,17-2 16,-17 1-16,19-1 0,-19 2 0,0 15 15,0-16-15,0 18 0,0-19 16,-19 18-16,19 1 0,-17-19 15,17 19-15,-54 35 16</inkml:trace>
  <inkml:trace contextRef="#ctx0" brushRef="#br0" timeOffset="163079">16280 10288 0,'54'18'0,"-37"-18"0,0 0 16,2 0-16,69-36 15,-36 18-15,-16 1 16,-1 0-16,1-1 0,-19 0 15,18 0-15,-17 1 0,0 0 16,16-37-16,-15 37 16,-19-19-16,0 19 0,17-1 15,-17 1-15,-17-2 0,17 2 0,0-54 16,-19 19 0,2 34-16,17 0 0,-17 1 15,17 0-15,0-2 0,-18 2 16,18-1-16,-18 1 0,0-2 0,18 2 15,-17 0-15,0-1 16,17 1-16,-18-2 0,0 2 16,0 0-16,1-19 15,0 18-15,-2 1 0,-16-36 16,35 18-16,-36-18 16,36 35-16,-17-18 0,17 2 15,-17 16-15,-1-18 16,18 2-16,-17 16 0,17-18 0,-19 19 0,19-19 15,-17-16 1,17 33-16,-17 19 0,17-17 16,-18 0-16,18-1 0,-18 1 0,0-2 15,1 2-15,0 0 0,-1-1 0,0 18 16,-53-53 0,54 53-16,-1-17 0,-52-1 15,16 18-15,20 0 0,16 0 16,-18 0-16,2 18 0,15-18 15,-50 17-15,50-17 16,-16 17-16,-18 19 0,18-1 0,-1-18 16,19 19-16,-18 16 15,-1 19-15,19-35 0,0 17 16,-2 53-16,19-53 0,0-1 16,0 1-16,19 106 15,-19-106-15,34 35 16,2-34-16,-1 16 0,1-35 15,33 36-15,-50-54 16,16 0-16,-18 2 0,19-2 0,69 54 31,-87-54-31,0 1 0,0-18 16,-1 17-16,0 2 0,2-19 0,-2 17 16</inkml:trace>
  <inkml:trace contextRef="#ctx0" brushRef="#br0" timeOffset="167194.1">27235 5755 0,'17'-17'16,"1"17"-16,-1-19 0,0 19 15,19 0-15,-18 19 16,18-19 0,-36 17-16,17-17 0,-17 17 15,-17 1 1,-2 18-16,2-36 0,-18 34 15,35-16-15,-19-18 16,19 18-16,-17 0 16,34-18-1,2 0-15,-19 17 0,17-17 16,1 0-16,-1 17 0,19 2 16,-19-19-16,1 0 0,-18 17 15,18-17-15,-18 18 0,0-1 16,0 0-16,0 19 15,-18-18 1,0-18-16,18 17 0,-17-17 16,0 19-16,-2-19 0,2 17 15,-1-17-15,1 0 16</inkml:trace>
  <inkml:trace contextRef="#ctx0" brushRef="#br0" timeOffset="167586.32">27746 5931 0,'70'17'0,"-52"2"0,0 16 16,-18-1 0,-18-15-16,18-2 0,-18 1 15,1 18 1,0-19-16,17 0 0,-19 1 0,-16 18 16</inkml:trace>
  <inkml:trace contextRef="#ctx0" brushRef="#br0" timeOffset="172765.44">28082 5772 0,'17'-17'31,"0"17"-15,18-17-1,18 34 1,-35 0 0,0 1-1,-18 18-15,-18-2 16,0-34-16,1 36 16,0-18-1,17-1-15,0 0 16,17-17-1,0 19 1,1-19-16,0 0 0,0 0 16,-1 17-16,0 1 15,1-18-15,-18 17 0,0 19 32,-18-19-32,1 1 15,0-1-15,-19 2 16,18-19-16,18 17 0,-34-17 15,15 0 1</inkml:trace>
  <inkml:trace contextRef="#ctx0" brushRef="#br0" timeOffset="172978.14">28416 5984 0,'0'0'0,"18"0"0,18 18 16,-36-1-16,17-17 0,-17 17 16,17 2-16,-17-2 15,0 1-15,0-1 0,-17 54 32,17-53-32,-17 34 15,-2-34-15</inkml:trace>
  <inkml:trace contextRef="#ctx0" brushRef="#br0" timeOffset="173701.31">28768 5755 0,'19'0'16,"33"0"-1,-52 17-15,19-17 16,-19 35-1,-36 1 1,18-1 0,18-17-1,0 0 1,35-18 0,-35 17-16,36-17 15,-19 17-15,1-17 16,0 19-1,-18-2-15,0 1 16,-18-1-16,18 0 0,-18-17 0,1 19 16,17-2-16,-17-17 15,-2 18-15,2-1 0,-18 2 16,16-19 0</inkml:trace>
  <inkml:trace contextRef="#ctx0" brushRef="#br0" timeOffset="174874.09">29456 5914 0,'19'17'0,"-2"0"0,-17 2 15,0-2-15,18 1 0,-18-1 0,0 0 16,0 2-16,0-2 0,0 1 16,0-1-16,-18 2 0,1 15 15,17-16-15,0 0 0,0 0 16,-19-18-1</inkml:trace>
  <inkml:trace contextRef="#ctx0" brushRef="#br0" timeOffset="175298.37">30092 5719 0,'-18'36'31,"0"-36"-31,1 35 16,0-35-16,17 17 0,-19-17 0,2 19 16,17-2-16,-18-17 0,18 17 15,-17-17-15,17 18 0,-17 18 16,34-36 0,0 17-1,37 0 1,-37-17-16,18 0 0,-17 0 15,17-17-15,1 17 16,-19 0-16,1-17 0,-1 17 16,0 0-16,19-18 0,-18 0 15</inkml:trace>
  <inkml:trace contextRef="#ctx0" brushRef="#br0" timeOffset="175526.7">30232 5648 0,'0'19'0,"0"-2"15,0 1-15,0-1 0,0 71 16,0-69 0,0 15-16,19-16 0,-19 35 15,0-17-15,0 16 16,0-35-16,0 2 0,0-2 15,0 1-15,0-1 0,0 2 0,0-2 16,0 0-16</inkml:trace>
  <inkml:trace contextRef="#ctx0" brushRef="#br0" timeOffset="176531.2">20020 6107 0,'18'19'15,"16"-19"1,-15 0-16,16 0 15,1 0-15,-19-19 16,0 19-16,19 19 16</inkml:trace>
  <inkml:trace contextRef="#ctx0" brushRef="#br0" timeOffset="176723.66">20072 6336 0,'36'0'47,"-18"0"-47,-1 0 16,2 0-16,15 0 16,-34-17-1,18 17-15</inkml:trace>
  <inkml:trace contextRef="#ctx0" brushRef="#br0" timeOffset="179014.12">23142 6514 0,'0'-19'31,"0"90"1,0-35-32,0-2 0,0 20 0,0-1 15,0 18-15,0-19 0,-18 72 16,18-54-16,-17 1 0,17 0 16,-17-2-16,17-16 0,-19 1 15,19-1-15,0-18 0,-17-1 0,17-15 0,0 33 16,-18-16-1,18-19-15</inkml:trace>
  <inkml:trace contextRef="#ctx0" brushRef="#br0" timeOffset="180102.85">23212 6548 0,'-17'36'15,"0"-36"1,-1 35 0,0 18-16,0-18 0,1-18 15,0 19-15,-2-18 0,2-1 0,-1 19 0,18-19 16,-34 18-16,15-16 16,19-2-16,-17 18 0,-1-17 15</inkml:trace>
  <inkml:trace contextRef="#ctx0" brushRef="#br0" timeOffset="180339.41">23124 6584 0,'18'0'16,"0"18"-16,0-1 15,-1-17-15,-17 17 0,17 1 16,1 0-16,0 0 0,-18-1 16,52 54-1,-52-54-15,19 2 16,-2-19-16,-17 17 0,18 0 0,-18 1 16,17-18-16</inkml:trace>
  <inkml:trace contextRef="#ctx0" brushRef="#br0" timeOffset="181218.17">22807 8524 0,'0'0'16,"0"35"15,0-18-31,0 2 16,0 16-16,0-18 0,0 19 16,0-1-16,0 1 0,0-2 0,17 2 15,-17-18-15,18 52 0,0-35 16,0-18-16,-1 2 15,0-2-15,-17 1 0,19-18 16,-2 0-16,1 0 0,-1 0 0,2 0 16,-2-18-16,0 1 0,1 17 15,18-36-15,-36 19 0,17-18 16,0 16-16,-17-15 0,0-2 16,0 1-16,18 0 0,-36-106 15,18 88 1,-17 18-16,17-18 0,-17 17 0,-2 1 0,19 18 15,-17-19-15,-1 18 0,1 1 16,0 0-16,-2-2 0,-33 2 16,33 34-1,2-17-15,17 19 0,-17-2 16,17 0-16,0 1 0,0 18 16,0-19-16,0 18 0,34 35 15,-15-16-15,-2-20 0,1 20 0,-1-18 16,2-2-16,-2 2 0,0 16 0,1-34 15,-1 35-15,19 0 16,-19-18-16,1 1 0,0-19 0,-18 1 16,18-1-16,-1 54 15,0-53-15,-17 0 16,18-1-16,-18 0 16,18 1-16</inkml:trace>
  <inkml:trace contextRef="#ctx0" brushRef="#br0" timeOffset="181473.36">23566 8771 0,'17'17'15,"-17"1"-15,17 0 0,-17 0 16,19-1-16,-2 36 0,-17-18 0,0 1 16,35 87-1,-35-53-15,0-34 16,17-1-16,-17 18 0,0-35 16,0 18-16,19 16 15</inkml:trace>
  <inkml:trace contextRef="#ctx0" brushRef="#br0" timeOffset="186635.58">25700 6566 0,'18'36'0,"-18"-19"16,17 18-16,-17-17 0,0 34 0,17-16 15,-17 18-15,0-2 0,0 1 0,19-18 16,-19 18-16,0-17 0,-19 52 16,19-53-1,0 1-15,0-19 0,0 0 0,0 1 16,0-1-16,-17 2 0,17-2 15,0 0-15,-17 1 16</inkml:trace>
  <inkml:trace contextRef="#ctx0" brushRef="#br0" timeOffset="186900.38">25752 6724 0,'-17'-17'0,"-18"34"16,17 2-16,0-2 16,1 18-16,0-16 0,-2-2 0,-33 88 15,16-69 1,19 16-16,-1-33 0,1 16 0,-2-1 15,19 2-15,-17-18 16,0-1-16</inkml:trace>
  <inkml:trace contextRef="#ctx0" brushRef="#br0" timeOffset="187119.37">25718 6619 0,'17'17'0,"-34"-34"0,51 34 15,-34 1-15,19 0 0,16 34 16,-18-16-16,0-18 0,2 18 16,-2-19-16,1 0 0,-1 18 15,2-16-15,-2 15 0,0-16 16,1 18-16</inkml:trace>
  <inkml:trace contextRef="#ctx0" brushRef="#br0" timeOffset="187987.91">25542 8418 0,'0'-18'16,"-19"72"15,19-20-31,0-15 16,0 16-16,0 18 0,0-18 15,0 18-15,0-18 0,19 71 16,-19-35-16,17 17 16,0-36-16,1-33 15,-18-2-15,17-17 0,2 17 16,-2-17-16,18-17 16,-17 17-16,-18-17 0,18-2 15,-1 2-15,19-37 0,16-86 16,-52 104-1,0-16-15,0-1 0,0-18 0,0 18 16,0 18-16,-17-53 16,-1 35-16,1 17 0,17 19 15,-19-1-15,2 1 0,-36 0 16,18 17 0,-1 52-1,19-35-15,17 19 16,0 17-16,0-18 0,0 1 15,36 140 1,-2-88-16,-16-35 0,0-1 16,0-16-16,16 52 15,-15-53-15,-2-16 0,1 33 16,-1-34-16,-17 0 0,17-1 16,-17 0-16,36 37 15,-18-37 1</inkml:trace>
  <inkml:trace contextRef="#ctx0" brushRef="#br0" timeOffset="188467.53">26194 8876 0,'70'-17'16,"-52"34"-16,-1-17 0,2 0 15,-19 19 1,0-2-16,17-17 0,-34 52 16,-2 38-1,2-56-15,-1 2 16,18-18-16,0 16 16,0-16-16,0 0 15,0 0-15,18-1 16,18 0-1,-2-17-15,-16 0 16,0 0-16,17 0 16,0 0-16,-17 0 15,17 0-15,1 0 32,-19-17-17</inkml:trace>
  <inkml:trace contextRef="#ctx0" brushRef="#br0" timeOffset="191463.62">28434 6690 0,'0'53'0,"0"-1"16,0-16-16,17 16 15,-17-16-15,0 17 0,0-18 0,0 53 16,0-35-16,0-18 16,0 1-16,0-1 0,0-18 15,-17 19-15,17-19 0,0 19 0,0-18 16,0 16 0,0-15-16</inkml:trace>
  <inkml:trace contextRef="#ctx0" brushRef="#br0" timeOffset="191746.29">28504 6690 0,'0'0'0,"-17"17"16,0 0-16,-2 19 15,-16-18-15,18-1 0,-2 19 16,2 16-16,-18-16 0,17-1 0,0 1 16,1-19-16,-36 71 15,53-71-15,-18 2 0,18-2 0,-17 1 16,17-1-16</inkml:trace>
  <inkml:trace contextRef="#ctx0" brushRef="#br0" timeOffset="191946.52">28346 6672 0,'17'35'0,"0"-18"15,19 37 1,-18-37-16,-1 19 0,71 35 16,-52-37-16,-19-16 0,19 0 15,-18 0-15,-1-1 0,0 19 16,2-19-16,-2 1 0</inkml:trace>
  <inkml:trace contextRef="#ctx0" brushRef="#br0" timeOffset="192762.48">28380 8559 0,'0'-17'16,"-34"70"-16,34-36 15,0 1-15,-18 70 0,0 53 16,18-53 0,0 19-1,18-73-15,-18 2 0,18-1 16,-1 0-16,0 1 0,2-36 16,-2 17-16,1-17 15,-1 0-15,19-17 16,-1-1-16,-18-18 0,2 2 0,15-2 15,-16 1-15,0-72 16,-18 2-16,0 52 0,0 1 16,-18-2-16,0-34 0,1 52 15,0 2-15,17 16 0,-19 1 16,2-2-16,-1 2 0,1 0 16,0 17-16,-19 17 15,18 0-15,18 2 16,-17-2-16,17 18 0,-19 142 15,38-125 1,-2 55-16,-17-38 16,18-15-16,-1-1 0,2-18 0,50 142 15,-50-106 1,-2-37-16,0-16 16,1 18-16,-18-19 0,18 0 15,-18 1-15,18 0 16,-1-18-1,0 0-15</inkml:trace>
  <inkml:trace contextRef="#ctx0" brushRef="#br0" timeOffset="193230.38">28998 9176 0,'36'18'0,"-19"-18"16,0 18-1,-17 0-15,19-18 16,-19 17-16,35 0 16,1 2-1,-19-2 1,18 18-1,-35-16-15,17-19 0,-17 17 16,0 0-16,-17 18 16,-1 1-1,1-19-15,0-17 0,-37 36 16,37-18-16,-2-18 0,2 17 16,-18-17-16,35 17 15,-18-17-15,0 0 0,1-17 0</inkml:trace>
  <inkml:trace contextRef="#ctx0" brushRef="#br0" timeOffset="195137.09">21572 6619 0,'124'-35'15,"-89"35"-15,18 0 16</inkml:trace>
  <inkml:trace contextRef="#ctx0" brushRef="#br0" timeOffset="195311.14">22031 6584 0,'35'-18'31,"-17"18"-15,0 0 0,-1 0-16,36 0 15,-35 0 1,-177 18-16,335-36 0</inkml:trace>
  <inkml:trace contextRef="#ctx0" brushRef="#br0" timeOffset="197074.58">28928 6319 0,'35'0'32,"-18"0"-32,1 0 0,0 0 0,0 0 15,123-17 1,-106-1-16,1 18 16</inkml:trace>
  <inkml:trace contextRef="#ctx0" brushRef="#br0" timeOffset="197333.97">29792 6214 0,'0'0'0,"35"0"16,-18 0-16,19-18 0,-1 18 16,-16 0-16,15-18 0,1 18 0,-16 0 15,-2 0-15,18 0 0,-17 0 16,53 18-1,-54-18-15,1 0 0,-1 0 0,0 0 16,2 0 0,-2 0-16,1 0 0,-1 18 15,2-18-15,-2 0 16,0 0-16,1 0 16</inkml:trace>
  <inkml:trace contextRef="#ctx0" brushRef="#br0" timeOffset="201772.63">22931 9864 0,'369'18'16,"-298"-18"-16,0 0 0,-1 0 0,1-18 15,17 1-15,0 0 0,124-37 16,-141 20-16,-1 15 15,-16-16-15,-20 18 0,20-19 16,-2 1-16,-16-1 0,17 2 0,-18-20 16,-18 20-16,19-20 0,-19 1 0,18-70 15,-16 70 1,-19 0-16,0-18 0,17 0 0,-34 2 16,17-2-16,0-17 0,-36 18 0,18-20 15,-194-244 1,160 263-16,-18 19 15,-1 16-15,-17-17 0,-1 18 16,-105-18-16,89 18 0,-2 18 0,2 17 16,-212 17-1,210 0-15,2 1 0,-1 18 16,0-2-16,0 20 0,0 16 0,0 1 16,18 17-16,0-17 0,-53 158 15,105-141-15,19 0 16,34-17-16,-17 17 0,36-18 0,-1 1 15,18 0-15,18-1 0,-1-18 0,36 2 16</inkml:trace>
  <inkml:trace contextRef="#ctx0" brushRef="#br0" timeOffset="202473.1">26494 10076 0,'141'-17'0,"-124"17"16,18-19-16,18 2 0,1 0 16,-2-1-16,1 1 0,54-19 0,-55 1 15,36-35-15,-52 34 16,17-16-16,-18-2 0,35-104 15,-52 87-15,-18-17 0,0 17 16,-18-17-16,18-18 16,-17 18-16,-19 0 0,1 0 0,-1-36 15,-16 36-15,-1-18 0,0 18 0,18 18 16,-230-177 0,194 194-16,-17 17 15,0 1-15,-17 18 0,17-2 0,-2 19 0,-15 0 16,17 19-16,0-2 0,-19 36 15,2-1-15,0 19 0,-2 0 0,19 17 16,0 0-16,17 36 0,1-19 16,16 19-16,2 0 0,35-36 15,-2 105-15,90 90 16,-18-178-16,35-17 0,0-17 16,0 18-16,19-37 0,16 2 15,106 34-15</inkml:trace>
  <inkml:trace contextRef="#ctx0" brushRef="#br0" timeOffset="203307.75">28910 10130 0,'36'0'31,"-19"0"-31,18 17 0,-17-17 16,53 0-16,-19 0 0,143 0 31,-125 0-31,53-17 0,-52-2 16,17 2-16,-18-1 0,1-18 0,0 19 15,-18 0-15,-1-1 0,1-35 16,1 18-16,-1-1 0,-18-16 16,35-72-16,-35 88 0,36-352 31,-71 300-31,-18-88 0,1 0 16,0 70-16,-2 35 15,-16-17-15,-18 0 0,1 17 16,-248-210-16,212 228 15,17-1-15,-35 20 16,0-2-16,0 1 0,-105-1 16,-1 19-16,-88 70 15,212-18-15,-17 1 16,-2 34-16,2 1 0,-2-2 0,2 38 16,-54 105-16,88-89 0,1 1 15,16 17-15,-15 211 16,69-140-16,17-107 15,18-17-15,1 36 0,16-18 16,19 0-16,17-18 0,1 0 16,228 124-16,-106-124 15,-104-53-15,-2 1 0,2-19 16</inkml:trace>
  <inkml:trace contextRef="#ctx0" brushRef="#br0" timeOffset="213651.85">22102 12563 0,'-18'36'16,"18"-19"-16,0 1 15,0 18-15,0-19 0,18 0 0,-18 19 16,0-18-16,17 52 16,0-52-16,-17-1 0,19 0 15,-2 2-15,1-2 16,-1-17-16,0 0 15,2 0-15,-2-17 0,1 17 16,-1-19-16,2 2 16,-2 0-16,0-19 0,-17 18 0,18-34 15,-18 16-15,0 2 16,0-2-16,0-18 0,0 20 16,-18-20-16,1 20 0,17-2 0,-17 1 15,-2 18-15,19-19 0,-17 18 0,17 1 16,-35-19-16,35 19 15,-19 17-15,2 0 16,0 17-16,17 2 16,0 15-16,0 20 15,0-20-15,0 2 0,0 16 0,17 2 16,-17-1-16,0-1 0,17-16 0,-17-1 16,19 1-16,-2 16 15,1 37-15,-1-72 16,-17 1-16,0-1 0,19 2 15,-19-2-15,17 0 0,0 1 16,1-18 0</inkml:trace>
  <inkml:trace contextRef="#ctx0" brushRef="#br0" timeOffset="213870.73">22666 12775 0,'17'0'16,"2"17"-16,-19 1 15,0 0-15,0 17 16,17 1 0,-17-19-16,0 1 0,0-1 0,-17 2 15,17 15-15,17-16 16</inkml:trace>
  <inkml:trace contextRef="#ctx0" brushRef="#br0" timeOffset="214091.81">22931 12634 0,'35'-35'0,"1"35"15,-19-19-15,18 19 16,-18 0-16,2 19 0</inkml:trace>
  <inkml:trace contextRef="#ctx0" brushRef="#br0" timeOffset="214249.22">22983 12863 0,'0'0'16,"19"17"-16,-2-17 16,18-17-16,-18 17 15,19 0-15,-19-17 16,71-1-16,-52 0 15</inkml:trace>
  <inkml:trace contextRef="#ctx0" brushRef="#br0" timeOffset="-214578.93">23866 12404 0,'17'18'16,"-17"0"-16,0 0 0,17-1 15,-17 0-15,0 19 16,0-18-16,18-1 16,-18 0-16,0 2 15,36-19 16,-36-19-31,17 2 16,-17 0-16,17-1 0,2 1 0,-19-2 0,17-15 16,1 16-16,-1 0 15,2 0-15,-2 1 0,35-19 16,-33 36-16,-2 0 16,0 0-1,1 19-15,-18-2 0,36 18 16,-19 1-16,-17-19 15,0 0-15,17 2 0,-17-2 16,0 1-16,18 16 0,-18 2 16,0-18-1,0-1-15</inkml:trace>
  <inkml:trace contextRef="#ctx0" brushRef="#br0" timeOffset="-214319.08">23900 12916 0,'71'-17'15,"-54"-2"-15,2 19 0,69-17 16,-17-18-16,-19 35 15,-16 0-15,-2-18 16,2 18-16,-1 0 0,18-18 16,18 36-16,-54-18 15,1 0-15</inkml:trace>
  <inkml:trace contextRef="#ctx0" brushRef="#br0" timeOffset="-213873.62">24147 13251 0,'-17'36'16,"-1"-36"-16,1 0 16,17 17-16,-17 1 0,-19-1 15,36 2-15,-18-19 0,1 17 16,-19 35-1,36-33-15,0-2 16,0 0-16,17-17 16,2 0-1,-2 0-15,1 18 0,-1-36 0,124 1 32,-105 17-32,-18 0 15,-1 0-15,0-17 0,1 17 0,0-19 16,0 2-1</inkml:trace>
  <inkml:trace contextRef="#ctx0" brushRef="#br0" timeOffset="-213705.13">24271 13251 0,'-17'17'16,"-1"37"-1,18-1 1,0-18-16,0 18 0,35-265 15,-70 459-15,35-211 0,0-2 0,0 2 16,35 123 0,-35-142-16,0 19 0</inkml:trace>
  <inkml:trace contextRef="#ctx0" brushRef="#br0" timeOffset="-212678.45">22366 14732 0,'-18'36'16,"1"-36"-16,17 18 15,0 52-15,0-16 16,0 34-1,17-71-15,-17 19 0,0-19 16,18 1-16,18 35 16,-19-36-16,0-17 15,1 0-15,0-17 16,17-2-16,-18 2 0,-17-18 16,19 18-16,-2-19 0,-17 1 15,18-35-15,-53-108 16,35 144-1,-19-1-15,2-1 0,17 19 16,-17-1-16,-1 0 0,0 0 0,0-16 16,1 34-16,0 0 15,-1 17 1,0 0-16,0 1 0,18 18 16,0-19-16,0 19 0,18 52 15,0-53-15,-18 18 16,18-18-16,-1 1 0,0-2 15,-17-16-15,71 88 16,-54-71-16,2-18 16,-2 19-16,1-18 0,16-1 15,-34 2-15,19-19 0,-2 17 16</inkml:trace>
  <inkml:trace contextRef="#ctx0" brushRef="#br0" timeOffset="-212286.64">23002 14998 0,'88'0'16,"-71"17"-16,-17 19 16,0-19-1,-17 1-15,-2 52 16,2-52-16,-1 18 16,18-19-1,-17-17-15,17 17 16,0 1-1,17-18 17,18 0-32,-35-18 0,36 18 15,-19 0-15,-17-17 16,18 17-16,0 0 0,0-17 16</inkml:trace>
  <inkml:trace contextRef="#ctx0" brushRef="#br0" timeOffset="-212105.52">23442 14892 0,'17'0'0,"-17"-18"16,19 18-16,-2 0 15,0 0 1</inkml:trace>
  <inkml:trace contextRef="#ctx0" brushRef="#br0" timeOffset="-211950.6">23424 15086 0,'-17'17'16,"69"-34"15,-33 17-31,-2-18 0,0 18 16,-17-17-16,18 17 0,0 0 0,17-19 15,-18 19-15</inkml:trace>
  <inkml:trace contextRef="#ctx0" brushRef="#br0" timeOffset="-211278.45">24412 14698 0,'-17'53'31,"17"-36"-31,0 1 0,0-1 16,0 2-16,0 15 0,0-16 15,0 0-15,0 0 0,0 16 32,35-68-17,1-20 1,-19 20-16,0-2 16,1-18-16,-1 20 0,19-1 0,-19 16 15,1 2-15,-18 0 0,18-1 16,0 0-16,35 36 15,-53 0 1,0-1-16,17 0 16,-17 2-16,0-2 0,0 18 15,0-18-15,0 2 0,0 16 16,0-18-16,0 2 16,0-2-16,0 0 0,18-17 0,-18 18 0,17 0 15</inkml:trace>
  <inkml:trace contextRef="#ctx0" brushRef="#br0" timeOffset="-210917.91">24500 15332 0,'-17'0'0,"52"-17"16,-18 0-16,2 17 15,-2 0-15,18-18 0,1 18 16,-19-18-16,19 0 0,33 1 16,2 17-16,-35-17 0,-19 17 15,18 0-15,-16-19 0,-2 19 16,18 0-16,1 0 16,-19 0-16</inkml:trace>
  <inkml:trace contextRef="#ctx0" brushRef="#br0" timeOffset="-209366.84">24642 15615 0,'17'-36'0,"0"19"16,2 17-16,-2 0 0,1 0 15,-1 0-15,19 36 16,-19-36-16,-17 17 16,0 0-16,0 1 0,-17 35 15,17-36-15,-19 1 16,19 0-16,0 0 0,-17 16 15,17-15 1,36-19 0,16-19-1,-33 19-15,-2 0 16,0-17-16,1 17 0,18-17 16,-19 17-16,0 0 0,1-18 15,18 0-15,-19 18 16,-17-18-16,0 1 15</inkml:trace>
  <inkml:trace contextRef="#ctx0" brushRef="#br0" timeOffset="-208582.14">24078 14468 0,'0'-17'0,"0"52"16,0 1-16,17-2 0,-17 20 0,0 16 16,0-18-16,17 38 0,-17-2 15,18 88-15,-1 18 16,-17-106-16,0 0 0,19 0 16,-2 54-16,-17-90 0,0 1 15,17 54-15,-17-73 16,18 1-16,-18-16 0,0-2 15,0 0-15,18-51 32</inkml:trace>
  <inkml:trace contextRef="#ctx0" brushRef="#br0" timeOffset="-207786.73">24042 14486 0,'176'-18'0,"-106"1"0,-16 17 15,87-36-15,-70 36 0,17-17 16,-18-1-16,336-52 31,-353 52-31,18 0 0,-19 18 0,-16-18 16,-2 18-16,-16-17 0,0 17 16,0 0-16,16 0 0,-15 0 15,-2 0 1,1 17-16,-1 1 15,-17 0-15,0 0 0,19-1 0,-19 0 16,17 37-16,-17-18 16,17 69-16,1-52 15,-18-18-15,17 18 0,2 18 0,-19-19 16,17 1-16,18 35 0,-17-34 16,0-1-16,-1-1 0,36 72 15,-35-71-15,-1-18 16,-17 0-16,17 1 0,-17-2 15,19-15-15,-19 16 0,17-18 0,-17 19 16,0-19-16,0 1 0,0 18 0,0-19 16,0 0-16,0 1 0,-17 0 15,17 0-15,-19-1 0,-33 36 16,16-35-16,2 16 0,-20-15 16,20-2-16,-37 1 0,18-1 0,-1 2 15,-86 15-15,-37-16 16,106-1-16,-105 2 0,106-19 15,-1 17-15,0-17 16,-70 0-16,89 0 0,-19 17 16,35-17-16,2 0 0,16 0 15,-18 0-15,36-17 16,-17 17-16,0-17 0,34-19 16,0 18-16</inkml:trace>
  <inkml:trace contextRef="#ctx0" brushRef="#br0" timeOffset="-207314.42">26035 14822 0,'35'0'16,"-17"0"-16,53-19 16,-36 19-16,-1 0 0,20 0 0,-18 0 15,140-17 1,-142 17-16,2-18 15,-1 18-15,36-17 0,-35 17 16,-19-19-16,0 19 0,1 0 0,0 0 16,0-17-16,-1 17 15,-34-17 1</inkml:trace>
  <inkml:trace contextRef="#ctx0" brushRef="#br0" timeOffset="-207074.65">26706 14539 0,'34'17'16,"-16"1"-16,0-18 16,0 18-16,-1 0 0,18-1 0,-17 0 15,0 2-15,-1 16 16,0-18-16,2 19 0,-2-19 0,-17 1 0,0 18 15,0-19-15,0 18 0,0-17 0,0 0 16,-36 70 0,36-71-16,0 0 15</inkml:trace>
  <inkml:trace contextRef="#ctx0" brushRef="#br0" timeOffset="-206477.95">27992 14327 0,'0'0'31,"0"36"-15,0-19-16,0 1 0,0-1 15,0 19-15,0-1 0,0 1 16,0-2-16,0 2 0,0-1 16,0 18-16,0-18 0,0 89 15,19-71 1,-19-35-1,35-54 1</inkml:trace>
  <inkml:trace contextRef="#ctx0" brushRef="#br0" timeOffset="-205611.2">27992 14239 0,'71'0'0,"-35"-17"15,-1 17-15,18-18 16,0 18-16,70-18 0,-70 0 0,35 1 16,0 0-16,0-2 0,300-52 31,-298 54-31,-2 0 0,105-18 16,-105 16-16,-17 19 0,17-17 15,-18 0-15,1-1 0,-18 18 16,53-36-16,0 19 15,-88 0-15,-1 17 16,0 0-16,2 0 0,-2-18 0,1 18 16,-1 0-1,0 0 1,2 0 0,-19 18-16,0-1 15,0 18 1,0-17-16,0 53 15,0-54-15,17 18 16,-17-18-16,0 19 0,0-1 16,0 36-16,0-35 0,18 34 15,-18-35 1,0 1-16,0-19 0,0 18 0,17 1 16,-17-19-16,0 18 0,0-16 15,0-2-15,0 0 0,-17 54 31,17-54-31,-18 2 16,18-2-16,-17 1 0,-2-1 16,2 0-16,-18 2 0,-71 33 15,54-33 1,-2-2-16,-16 0 0,16 1 0,-15 0 16,-2 0-16,-87 16 15,-125 20-15,195-37 0,-19 0 16,19 2-16,-264 69 15,263-71 1,1 1-16,0-1 0,35 2 0,-17-19 16,17 17-16,0-17 0,18 17 15,-1-17-15,-16 0 0,16 0 16,19 0-16,-1 0 0,18-17 16,-18 17-16,18-17 15,18-2-15,-18 2 16,0-1-16,18 1 0,-1-19 15</inkml:trace>
  <inkml:trace contextRef="#ctx0" brushRef="#br0" timeOffset="-202719.04">28998 14098 0,'18'36'16,"-18"-19"-16,18 18 0,-18-17 15,0 17-15,17 0 0,-17 1 16,0-2-16,17 20 0,-17-18 0,0 16 16,0 1-16,19 0 0,-19-1 15,0-16-15,0-1 0,0 1 0,0-1 16,17 35-16,-34-52 0,17 18 15,0-19-15,0 0 0,0 1 16,0 0-16</inkml:trace>
  <inkml:trace contextRef="#ctx0" brushRef="#br0" timeOffset="-201494.37">28470 14574 0,'-19'36'15,"19"-19"-15,-17-17 0,17 17 16,-18 19-16,1-18 0,-2-1 16,2 36-16,0 1 15,-1-20-15,0-16 0,18 0 16,-18-18-16,18 18 15,0-1-15</inkml:trace>
  <inkml:trace contextRef="#ctx0" brushRef="#br0" timeOffset="-201313.64">28363 14627 0,'17'36'31,"2"-19"-31,-19 1 0,17-1 16,-17 0-16,18 2 0,-1-2 15,2 1-15,-2-18 16</inkml:trace>
  <inkml:trace contextRef="#ctx0" brushRef="#br0" timeOffset="-201143.11">28751 14751 0,'0'17'16,"0"18"-16,0-16 15,0-2-15,0 18 16,0 1-16,0-19 16,0 0-16,0-210 0,17 386 0,-17-175 15,0 0-15,19-18 0</inkml:trace>
  <inkml:trace contextRef="#ctx0" brushRef="#br0" timeOffset="-200469.8">29775 14363 0,'-36'17'0,"36"1"15,-17-1-15,-1 19 16,0-19-16,0 1 0,-16 35 15,-2 0-15,1 18 16</inkml:trace>
  <inkml:trace contextRef="#ctx0" brushRef="#br0" timeOffset="-200277.47">29510 14539 0,'53'35'0,"-36"-17"16,1 0-16,-1-1 16,2 0-16,-2-17 0,0 19 15,1-19-15</inkml:trace>
  <inkml:trace contextRef="#ctx0" brushRef="#br0" timeOffset="-200021.45">29951 14556 0,'35'18'32,"-35"0"-17,0 0-15,-18 16 16,1-15-16,17-2 0,-17 1 15,-2 16 1,19-15-16,36-214 16,-72 407-16,55-212 15,-2 0-15,0 0 16,1 0-16,-1 0 0,19 0 16,-1-17-16,35-2 15,-34 2-15</inkml:trace>
  <inkml:trace contextRef="#ctx0" brushRef="#br0" timeOffset="-199591.46">30868 14344 0,'35'-17'15,"-18"17"1,2 0-16,16 0 15,-18 0-15,19 17 16,-19-17 0</inkml:trace>
  <inkml:trace contextRef="#ctx0" brushRef="#br0" timeOffset="-199415.67">30903 14522 0,'36'34'16,"-19"-34"0,1 0-16,18 0 15,33 0 1,-50 0-16,-2 0 0,36-17 16,-35 17-16</inkml:trace>
  <inkml:trace contextRef="#ctx0" brushRef="#br0" timeOffset="-198846.51">31574 14239 0,'0'-17'0,"17"-1"16,-34 53-16,51-88 0,-15 53 16,-2 0-16,1 18 0,-1 0 15,-17 16 1,-17-16-1,-1 18-15,1-19 16,-2 0-16,2 19 0,0-1 16,-1-35-16,18 19 0,18-2 15,35-17 17,-18 0-32,-1-17 0,-15 17 15,52-19-15,-1 2 16,0-1-16,0 1 15,-34 17-15,18-19 16,-2 19-16</inkml:trace>
  <inkml:trace contextRef="#ctx0" brushRef="#br0" timeOffset="-197434.02">23124 16955 0,'0'53'31,"0"-35"-31,0 18 16,0-19-16,0 0 0,18 19 0,-18-18 15,18 16-15,-18 2 0,18-18 16,16 35-16,-34-36 0,18 1 16,18-1-16,17 2 15,-36-38 1,1 19-16,-1-17 0,19-37 16,-19 20-16,1-20 0,-18 20 0,0-37 15,0 18-15,-18 1 16,-16-108-1,15 125-15,-16 0 0,18-18 0,-2 36 16,2-2-16,0 2 0,-1-1 16,0 18-16,0 18 15,1-18-15,17 36 16,-17-2-16,17-16 16,0 35-16,17-18 0,-17 18 15,17 0-15,1 53 0,18-18 16,-19-35-16,0 0 15,19-1-15,35 126 16,-71-161 0,17 18-16,1-17 0,-18 0 0,0-1 15,17 19-15,2-19 16</inkml:trace>
  <inkml:trace contextRef="#ctx0" brushRef="#br0" timeOffset="-197034.54">23671 17291 0,'71'0'0,"-54"17"16,-17 1-16,0-1 16,0 2-16,0-2 0,0 0 15,0 1 1,0-1-16,0 2 16,19-19-16,-19 17 15,17-17-15,0 17 0,1-17 16,-18 18-16,18-18 0,0 36 31,-1-36-31,-17 17 0,0 0 0,0 2 16,-17-2-16,17 1 15,-18-1-15,0 0 16,0-17-16,1 0 0</inkml:trace>
  <inkml:trace contextRef="#ctx0" brushRef="#br0" timeOffset="-196874.51">24236 17079 0</inkml:trace>
  <inkml:trace contextRef="#ctx0" brushRef="#br0" timeOffset="-196694.67">24147 17343 0,'19'19'15,"15"-19"1,-87-54-1,142 108-15,-178-73 0,213 38 16,-107-19-16,1-19 0,0 19 16,17 0-16,-18-17 0,19-1 15,-18 18-15</inkml:trace>
  <inkml:trace contextRef="#ctx0" brushRef="#br0" timeOffset="-195681.58">25364 16638 0,'18'0'0,"0"0"0,17 0 16,-18 17-1,2 2-15,-19-2 0,0 18 16,0-17-1,0 0-15,-19-1 0,19 0 16,0 1 0,0 0-16,19-18 15,-2 0 1,1 18 0,-1-18-16,2 17 0,-2 0 15,-17 2 1,-17 33-1,-2-33 1,2-2-16,-1 0 16,1-17-16,-2 18 15,2-18-15</inkml:trace>
  <inkml:trace contextRef="#ctx0" brushRef="#br0" timeOffset="-195311.97">25735 16620 0,'36'18'16,"-36"-1"-16,0 2 15,17 15-15,-17-16 16,0 0-16,0 0 15,18-1-15,-18 0 0,0 1 16,17-18 15,19-18-15,-19 18 0,18 0-1,-16 0-15,15 0 0,-34 18 16,18-18-16,-1 0 15,2 18-15,-2-18 0,-17 18 0,17-18 16,-17 17-16,18-17 0,-18 17 0,18 2 16,-18-2-1,0 1-15</inkml:trace>
  <inkml:trace contextRef="#ctx0" brushRef="#br0" timeOffset="-195009.75">25382 17379 0,'89'-36'16,"-54"36"-16,35-17 15,-16 17-15,16-18 0,-18 1 16,2 17-16,-1-19 0,18 2 16,34 0-16,-52 17 0,-18-18 15,1 18-15,-1-17 0,-18 17 0,36 0 16,-18 0 0,-16-19-16,-2 38 15,-17-2-15,0 1 16</inkml:trace>
  <inkml:trace contextRef="#ctx0" brushRef="#br0" timeOffset="-194641.07">26070 17520 0,'-18'-18'0,"-16"36"16,15 0-1,-16 16-15,18-34 0,0 19 16,17-2-16,-19 1 0,2-1 0,-1 0 16,1-17-16,17 19 0,-19-2 15,19 1-15,-17-1 0,17 2 16,0-2-1,0 0-15,17-17 16,-17 18-16,19-18 0,-2 18 0,1-18 16,-1 0-16,36 18 15,1-18-15,-37 0 0,18 0 16,-17 0-16,0 0 0,-1 0 16,0 0-16,19-18 0,-18 0 15,-1 18-15,-17-18 0</inkml:trace>
  <inkml:trace contextRef="#ctx0" brushRef="#br0" timeOffset="-194478.04">26211 17608 0,'-35'52'31,"35"-33"-31,0-2 16,0 18-16,0-16 0,0-2 15,-17 18-15,17 18 0,0-36 16,0 19-16,0-18 0,17 16 15,-17-15-15,0-2 0,0 18 16,0-16-16</inkml:trace>
  <inkml:trace contextRef="#ctx0" brushRef="#br0" timeOffset="-193698.77">26247 16179 0,'105'0'15,"-87"0"-15,0 0 16,17 0-16,-18 0 0,1 0 0,18 0 15,-19 0-15,0 0 16,2 0-16,-2 17 0,1-17 16,-1 19-16,-17-2 0,17-17 15,2 54-15,-2-37 0,-17 18 16,18-17-16,-18 17 0,17 0 0,2 1 16,-2-2-16,0 20 0,1 34 15,18 0-15,-19-52 16,18 52-16,-17-35 15,0-18-15,16 35 0,20 89 16,-54-142 0,17 19-16,2-1 0,-19-18 15,17 2-15,-17 16 0,0-18 0,17 2 16,-17 33-16,0-35 16,0 2-16,18-2 0,-18 18 15,-18 18-15,18-36 0,-17 2 16,17-2-16,-17 1 0,-2-1 15,2 0-15,-18 19 0,16-36 16,2 18-16,0-18 0,-1 0 16,-18 0-16,19 0 0,-18-18 15,-18 1-15</inkml:trace>
  <inkml:trace contextRef="#ctx0" brushRef="#br0" timeOffset="-192554.73">24994 12034 0,'141'-18'0,"-88"18"15,-35 0-15,18 0 16,-19-17-16,0 17 0,1 0 16,35 17-1,-53 1-15,0 35 16,0-17-1,0-1-15,0-18 16,17 71-16,-17-35 0,0 1 16,18-2-16,71 177 15,-72-176-15,37 53 16,-37-53-16,18 35 16,-18-35-16,2-18 0,-2 1 15,18 35-15,-17-54 0,0 36 16,-18-1-16,-18 19 15,0-52 1,0-2-16,-16 18 0,-2-18 0,-16 19 16,16-19-16,-18 1 0,-34 18 15,36-19-15,-18 19 16,51-36-16</inkml:trace>
  <inkml:trace contextRef="#ctx0" brushRef="#br0" timeOffset="-103523.24">159 5967 0,'52'-19'0,"-33"19"0,-2 0 16,0 0 0,1 19-1,-18 16-15,-18-18 16,18 0-16,0 2 16,-17-2-16,0 18 0,17-16 15,0-2-15,-19 0 0,19 1 0,-17 0 31,34-18-15,19-18-16,-19 0 16,1 18-16,0-17 15,0 0-15,-1-2 16,0 2-16,19-1 16,-18 1-16,-1 17 15,-17-19-15</inkml:trace>
  <inkml:trace contextRef="#ctx0" brushRef="#br0" timeOffset="-102737.99">618 5738 0,'-107'476'172</inkml:trace>
  <inkml:trace contextRef="#ctx0" brushRef="#br0" timeOffset="-102632.11">794 5631 0,'17'459'125</inkml:trace>
  <inkml:trace contextRef="#ctx0" brushRef="#br0" timeOffset="-102385.3">530 5826 0,'-19'17'109,"126"88"-46,-107-86-63,-19 16 15,2 18 1,-1-36-16,18 1 16,-34-1-16,15 2 15,2-2-15,17 0 16</inkml:trace>
  <inkml:trace contextRef="#ctx0" brushRef="#br0" timeOffset="-101737">706 5860 0</inkml:trace>
  <inkml:trace contextRef="#ctx0" brushRef="#br0" timeOffset="-101611.17">882 5984 0,'36'18'31</inkml:trace>
  <inkml:trace contextRef="#ctx0" brushRef="#br0" timeOffset="-100391.83">530 9652 0,'34'-34'16,"-16"16"-16,-36 53 47,1 1-32,17-19-15,-17 1 16,-2-1 0,19 2-16,19-19 15,-19 17 1,34 0-1,-16-17-15,-1 18 16,-17 0-16,19-18 16,-19 18-16,-19 34 31,19-34-31,0 0 16,-17-1-16,-1 0 15,18 2-15,-17-19 0</inkml:trace>
  <inkml:trace contextRef="#ctx0" brushRef="#br0" timeOffset="-100032.65">723 9618 0,'0'17'16,"0"-34"-16,0 70 0,17-36 16,-17 1-16,19-1 0,-2 2 15,1-19-15,52 0 32,-52 0-32,-1-19 0,2 19 15,-2-17 1,-17-1-16,0 1 15,0-2-15,0 2 16,-17 17-16,-19-35 16,18 35-16,-18 0 15,19 0 1,-18 0-16,18 18 0,-2-18 16</inkml:trace>
  <inkml:trace contextRef="#ctx0" brushRef="#br0" timeOffset="-99792.59">1076 9283 0,'35'17'31,"-35"18"-16,0-16-15,0-2 0,17 35 16,-17-33-16,0-2 0,0 18 0,0 1 16,0-19-16,0 0 15,0 37-15,19-37 0,-19 0 16,0 2-16</inkml:trace>
  <inkml:trace contextRef="#ctx0" brushRef="#br0" timeOffset="-99617.89">882 9530 0,'-18'0'16,"53"-18"-1</inkml:trace>
  <inkml:trace contextRef="#ctx0" brushRef="#br0" timeOffset="-99481.23">1270 9442 0,'0'-19'16</inkml:trace>
  <inkml:trace contextRef="#ctx0" brushRef="#br0" timeOffset="-98668.06">776 13180 0,'0'-34'16,"18"16"-16,-1 0 0,-17 0 15,36-16-15,-1 15 0,-18 2 16,2-1-16,15-16 16,-16 34-16,0 0 0,0 0 15,-18 17-15,17-17 16,0 17-16,1 1 15,0 18-15,-18-19 0,18 18 0,-18-17 16,17 0-16,19 52 16,-36-52-1,17-1-15,-17 0 0,18-17 16,-18 19-16,0-2 16</inkml:trace>
  <inkml:trace contextRef="#ctx0" brushRef="#br0" timeOffset="-98463.29">970 13304 0,'-18'0'16,"36"-36"0,0 19-16,0-18 15,-1 35-15,18-36 0,1 19 16,-19 0-16,0-1 15,2 0-15,33-17 0,-35 35 0,2-17 16,-2-2-16,18-16 16</inkml:trace>
  <inkml:trace contextRef="#ctx0" brushRef="#br0" timeOffset="-98158.08">1428 12758 0,'-34'17'0,"-20"54"0,-316 387 0,740-899 16,-370 458-16,0 2 16,18-19-16,0 17 0,-18 1 15,18-1-15,-1 2 0,0-19 16,1 34-1,-18-16-15,0-1 16,-18 19 0,18-19-16,0 1 0,-17 0 0,0 0 15,17-1-15,-18-17 0,0 17 0,18 2 16,-18-19-16,1 17 16</inkml:trace>
  <inkml:trace contextRef="#ctx0" brushRef="#br0" timeOffset="-97912.43">1658 12670 0,'0'-19'15,"17"38"1,-17-2-1,0 0-15,0 1 0,19 0 0,-19 0 16,0-1-16,0 18 0,0-17 16,0 0-16,0 35 0,0-18 15,0 1-15,0-2 16,0-16-16,0-1 0,0 2 0,-19-2 16</inkml:trace>
  <inkml:trace contextRef="#ctx0" brushRef="#br0" timeOffset="-97733.83">1570 12916 0,'-18'0'16,"18"-17"-1,35 17 16</inkml:trace>
  <inkml:trace contextRef="#ctx0" brushRef="#br0" timeOffset="-97633.23">1764 12899 0,'18'0'47</inkml:trace>
  <inkml:trace contextRef="#ctx0" brushRef="#br0" timeOffset="-96398.84">10919 15844 0,'0'54'0,"0"-37"16,0 0-16,17-17 15,-17 35-15,0-16 16,0-2 0,18-34 15,-18-2-31,17-16 31,0 18-31,19 17 31,-18 0-31,18 17 32,-36 1-32,17-18 0,-17 17 0,17 2 31,-17-55 0,18 18-15,0 18-16,-18-17 0,18 0 15,-1 17-15,0 0 16,19 0 0,-18 17-16,-1 0 15,0 1 1,2-1 0,-2-17-1</inkml:trace>
  <inkml:trace contextRef="#ctx0" brushRef="#br0" timeOffset="-96232.08">11466 15844 0,'17'0'31,"0"71"0,1-54-31,-18 1 16,-52-124-16,104 229 0,-52-104 15,0-2 1</inkml:trace>
  <inkml:trace contextRef="#ctx0" brushRef="#br0" timeOffset="-96076.75">11447 15650 0,'-35'18'16,"35"0"-1</inkml:trace>
  <inkml:trace contextRef="#ctx0" brushRef="#br0" timeOffset="-95726.84">11642 15862 0,'0'17'0,"0"-34"0,0 53 15,17-19-15,-17 0 16,0 1-1,36-36 32,-19 18-31,1 0 0,-1 0-1,19 0 1,-19 0-1,1 0-15,52 0 16</inkml:trace>
  <inkml:trace contextRef="#ctx0" brushRef="#br0" timeOffset="-95410.45">12294 15756 0,'53'-36'32,"-36"36"-32,19-17 15,-1 17-15,-18 0 0,2 0 16,-2 0-16,18 0 16</inkml:trace>
  <inkml:trace contextRef="#ctx0" brushRef="#br0" timeOffset="-95250.04">12435 15898 0,'0'17'0,"36"-34"47,-1 17-47,-18-19 15,19 2-15,-19 17 0,1-18 16,52-18-16</inkml:trace>
  <inkml:trace contextRef="#ctx0" brushRef="#br0" timeOffset="-95013.92">13211 15350 0,'0'0'15,"19"36"1,-19-19 0,0 36-16,0-35 15,0 18-15,17-19 16,-17 18-16,0-18 0,0 2 0,0 15 16,0 2-1,17-18-15,-17-1 16</inkml:trace>
  <inkml:trace contextRef="#ctx0" brushRef="#br0" timeOffset="-94091.93">11042 17379 0,'0'71'0,"0"-19"16,0-34-16,0 0 16,0-1-16,17-17 0,-17 36 15,0-55 16,0 2-31,19 17 16,-19-17-16,17-19 0,0 1 31,1 18-31,18 17 16,-19 0 15,0 0-31,-17 17 0,18-17 16,0 0-16,-18 17 15,18-34 17,-18 0-17,17-2-15,-17 2 0,17-1 16,2 18 0,-2 0-16,35 0 15,-33 0-15,-2 0 16,18 18-16,-16-18 15,-2 17-15,18-17 16,-17 19-16,0-19 0,-1 0 16</inkml:trace>
  <inkml:trace contextRef="#ctx0" brushRef="#br0" timeOffset="-93728.18">11783 17272 0,'-36'19'16,"19"-19"-16,17 17 15,0 1-15,-18-1 0,18 2 16,0-2-16,0 0 16,0 1-16,18-1 15,-1-17 1,19-159-16,-53 318 0,34-176 15,0-1 1,1 1-16,-1 0 16,2 17-1,-2 0 1,-17 17 0,17 0-16,-17 18 15,0-16 1,0-2-16,18-17 0,-18 17 0,0 1 15,18-18 1</inkml:trace>
  <inkml:trace contextRef="#ctx0" brushRef="#br0" timeOffset="-93543.48">12224 17096 0,'-18'54'31,"36"-72"-31,-18 36 0,-18-1 0,0 71 16,54-247-1,-89 335-15,53-157 0,0 16 0,-17-18 16,-2 19-16,19-1 16</inkml:trace>
  <inkml:trace contextRef="#ctx0" brushRef="#br0" timeOffset="-93358.05">12012 17379 0,'-17'-17'0,"86"34"32,-50 0-17,-2-17-15,1 0 16,-1 0-16,2 0 0,33 0 15,-16-17-15,-2 17 16</inkml:trace>
  <inkml:trace contextRef="#ctx0" brushRef="#br0" timeOffset="-93162.16">12806 17079 0,'17'-17'16,"2"-2"-1,-2 19-15,18 0 32</inkml:trace>
  <inkml:trace contextRef="#ctx0" brushRef="#br0" timeOffset="-92976.62">12771 17291 0,'17'17'16,"1"-17"-16,-1-17 15,2-2 1,33-15-1,-35 16-15,2 18 16,-19-17-16,17-2 0</inkml:trace>
  <inkml:trace contextRef="#ctx0" brushRef="#br0" timeOffset="-90851.01">13618 16444 0,'-19'18'16,"2"16"-1,-1-15-15,1-2 0,17 1 16,-19-1-16,2 2 0,0-2 0,17 0 15,-18 1-15,1-1 16,17 2-16,0-2 0,0 0 16,17 1-16,1 0 15,-1 0 1,0-18-16,19 0 0,-18 0 16,52 0-1,-52 0-15,0 0 0,0 0 16,-1 0-16,0-18 15,1 0 1</inkml:trace>
  <inkml:trace contextRef="#ctx0" brushRef="#br0" timeOffset="-90679">13706 16567 0,'-18'19'31,"18"15"-15,18-87-16,-36 124 0,36-54 0,-18 19 15,0-19-15,17 19 0,-17-1 0,53 89 32,-53-107-32,18 1 0,-1-1 15,-17 19-15,17-36 0,-17 17 16</inkml:trace>
  <inkml:trace contextRef="#ctx0" brushRef="#br0" timeOffset="-90051.59">13211 14980 0,'107'-36'0,"-90"36"0,88-34 16,-69 34-16,-1-18 0,1 18 15,-1-18-15,18 18 16,0 0-16,-18 0 16,-18 0-16,19 18 0,-18 0 15,-1-1-15,0 0 0,2 1 16,-2 35-16,1-17 0,-1-1 0,36 53 16,-35-35-16,-1-18 15,19 18-15,-1 18 0,18 53 16,-18-72-16,1 1 0,-19 0 0,19-1 15,-1 2-15,1-1 0,-2-1 16,37 72-16,-36-89 16,35 54-16,-34-54 0,-1 18 15,18 18-15,-18-37 0,-16 2 16,-2-1-16,0 0 0,1-17 16,-18 17-16,17 36 15,-17-35-15,0-2 0,0 1 0,-17 18 16,-1 1-16,1-20 0,-19 20 15,19-20-15,-159 178 16,140-176-16,-16-18 16,-2 16-16,1-15 0,1-2 15,-1 1-15,-18-1 0,0-17 16,-70 0-16</inkml:trace>
  <inkml:trace contextRef="#ctx0" brushRef="#br0" timeOffset="-89342.51">10724 15227 0,'-17'-17'15,"34"34"-15,-51-53 0,-2 55 16,18-19-16,-18 17 16,-16 0-16,16 1 0,-16 0 0,-1 0 15,-35 34-15,0 1 16,52-36-16,-17 19 0,-17 35 15,52-54 1,0 18-16,1-16 0,17 15 0,0-16 16,0 18-16,35 34 15,-17-18-15,17 38 0,-18-38 16,1-16-16,18 34 0,-19 1 16,19-19-16,-19 19 0,18-18 0,1 88 15,-1-18 1,-35-35-16,36 36 0,-36-36 15,17-17-15,-17-1 0,0 1 16,17 122-16,1-69 16,-18-70-16,18-2 0,-18 1 15,18-17-15,-1 16 0,0-16 16,54 69 0,-35-87-16,35 18 0,-37-19 15,1-17-15,1 17 0,17-17 16,-1 18-16,36-18 0,19-18 15,-2 18-15,-51-17 16,-20 17-16,2 0 0,-1-17 16</inkml:trace>
</inkml:ink>
</file>

<file path=ppt/ink/ink1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07:49.798"/>
    </inkml:context>
    <inkml:brush xml:id="br0">
      <inkml:brushProperty name="width" value="0.05292" units="cm"/>
      <inkml:brushProperty name="height" value="0.05292" units="cm"/>
      <inkml:brushProperty name="color" value="#FF0000"/>
    </inkml:brush>
  </inkml:definitions>
  <inkml:trace contextRef="#ctx0" brushRef="#br0">8326 8929 0,'0'71'16,"0"-54"-1,0 19-15,-19-18 0,19 18 0,0-19 16,0 18-16,0 1 0,0-19 16,-17 18-16,17-17 0,0 0 0,0 16 15,0-16-15,-17 0 0,17 0 0,0-1 16,17-17-16,-17 17 0</inkml:trace>
  <inkml:trace contextRef="#ctx0" brushRef="#br0" timeOffset="722.29">11765 9176 0,'-18'71'0,"18"-35"15,0-19-15,0 0 0,-17 19 16,17-1-16,0-18 0,0 2 0,0-2 16,-17 1-16,17-1 0,0 2 15</inkml:trace>
  <inkml:trace contextRef="#ctx0" brushRef="#br0" timeOffset="1962.35">14922 9107 0,'-35'210'0,"35"-174"16,0-1-16,-17-18 0,17 2 16,0-2-16</inkml:trace>
  <inkml:trace contextRef="#ctx0" brushRef="#br0" timeOffset="5094.75">7461 8541 0,'-18'0'0,"1"18"31,0 18-15,17-2-16,-18-15 0,18-2 0,0 18 15,0-18-15,0 19 0,18-18 16,-18-1-16,0 19 0,17-1 15,18 1-15,-17-36 0,-18 17 16,18-17-16,-1 0 0,0 0 16,2 0-16,-19-17 0,17-1 15,1 18-15,-18-36 0,17 19 0,-17 0 16,0-19-16,0 1 0,0-1 0,-17-52 16,-1 35-16,1 1 0,-2 16 15,-15-35-15,16 36 0,0 18 16,0-2-16,18 2 15,-17-18-15,0 35 0,17-18 16,-18 18-16,18 18 31,0 0-31,18-1 0,-18 19 0,0-19 16,17 18-16,-17-16 0,35 50 16,-35-33-16,18-19 0,-18 19 15,18-1-15,-1-18 0,-17 19 0,17-1 16,-17-18-16,19 19 0,-19-18 0,17-1 15,-17 2-15,18-2 0,-18 0 16,17 1-16,-17 0 0,19-18 16,-19 18-16,17-1 0</inkml:trace>
  <inkml:trace contextRef="#ctx0" brushRef="#br0" timeOffset="5424.31">7831 8595 0,'-17'17'16,"17"19"-16,0-19 0,17 18 16,2-18-1,-2 2-15,1-2 0,-1-17 16,0 0-16,2 0 0,-2 0 15,18-17 1,-16-2 0,-38 2-16,2-35 15,-1 52-15,1-19 16,-2 19-16,2-17 16,0 17-16,-1 0 0,1 0 0,-2 0 15,2 17-15,0-17 16,17 19-16,0-2 15</inkml:trace>
  <inkml:trace contextRef="#ctx0" brushRef="#br0" timeOffset="6436.15">22119 8912 0,'18'35'15,"-18"-17"1,-18 17-16,18-18 0,0 2 16,0-2-16,0 18 15,0-16-15,0 15 0,0-16 0,0-1 16,0 2-16,0-2 0,0 0 15,0 1-15,18 0 0,-18 0 16,0-1-16,0 18 16,17-35-16,-17 18 0,0 0 15,0-1-15,0 0 0,0 2 16,0-2-16,19 1 16,-19-1-16,0 2 15,0-2-15,0 0 16,0 1-16</inkml:trace>
  <inkml:trace contextRef="#ctx0" brushRef="#br0" timeOffset="7189">22419 8241 0,'0'0'0,"-17"36"32,-2-18-32,19-1 15,0 0-15,0 19 0,0-18 0,0-1 16,0 19-16,0-19 0,0 1 15,0-1-15,19 2 0,-19-2 16,17 18-16,18-35 16,-35 18-16,17-18 0,19 0 15,-18-18-15,-1 0 16,2 1-16,-19 0 0,17-2 16,-17-33-16,0 16 15,0 1-15,-17-1 0,-2-52 16,19 71-16,-17 0 0,17-1 15,0 0-15,-18 0 0,1 18 16,-2 18 0,2 0-1,17 0-15,0 16 0,0 2 16,0-1-16,0 18 16,17 1-16,-17-37 0,19 35 15,-19-33-15,17-2 0,-17 0 16,18 1-16,-1-18 0,2 18 15,-2 0-15</inkml:trace>
  <inkml:trace contextRef="#ctx0" brushRef="#br0" timeOffset="7479.44">23090 8453 0,'-36'18'31,"19"-1"-15,-1-17-16,18 19 16,-18-19-16,18 17 0,0 0 15,0 1 1,18-18-16,0 18 15,-1-18-15,0-18 16,2 18-16,-2 0 16,1 0-16,16-18 0,-15 1 15,-2 0-15</inkml:trace>
  <inkml:trace contextRef="#ctx0" brushRef="#br0" timeOffset="7650.85">23301 8329 0,'-35'36'15,"35"-18"-15,35-72 0,-87 125 0,52-52 16,-19 33-16,19-35 0,0 2 16,0 15-16,0 37 15,0-35-15,0-1 16,0 18-16,19-36 0,-19 1 16,0-1-16,17 2 15,-17-2-15</inkml:trace>
  <inkml:trace contextRef="#ctx0" brushRef="#br0" timeOffset="8276.44">23513 8929 0,'34'-17'16,"2"0"-16,-18-1 0,-1 0 15,19 0-15,17-35 0,17 1 16,-34-1-16,-2-1 15,2 2-15,-1-18 0,-16-1 16,15 0-16,1-105 0,-16 106 16,-19-18-16,-19-2 0,2 20 0,-1 0 15,-16 0-15,-90-72 16,70 89-16,-34 0 0,-70-17 16,-142 17-16,212 53 15,-18 17-15,0-17 0,18 36 16,0-18-16,17 34 0,-17-16 15,-53 86-15,70-68 0,18 16 16,-17 72-16,52-54 16,0-18-16,36 54 0,0-54 0,17 0 15,18-16-15,141 122 16,-124-140-16,1 17 16,0-18-16,70 18 0,-36-36 15</inkml:trace>
  <inkml:trace contextRef="#ctx0" brushRef="#br0" timeOffset="14359.79">11237 8031 0,'-19'-19'0,"2"19"16,-1 0-16,1 19 0,17-2 15,-19-17-15,2 35 16,-54 71-16,54-71 16,0 18-16,-19-18 0,18 18 15,-16 35-15,-20 0 16,37-34-16,-2-20 0,-15 73 15,16-72-15,1 53 0,17-52 16,-19 34 0,19 18-16,19 0 15,-2-53-15,1 1 16,35 35 0,-18-37-16,-18-16 0,72 35 15,-71-36-15,52 19 16,-35-36-16,36 18 15,17-1-15,0-17 16,-35 0-16,52 19 16,-51-19-16,34 0 15,-18 0-15,1 0 0,34 0 16,-51 17-16,16-17 0,-16 0 0,51 17 16,-34 1-16,-18-18 15,-1 17-15,143 2 16,-142-19-16,106 17 15,-107-17 1,72 0-16,0 17 0,-72-17 16,125 0-1,-72 18-15,-34-18 16,-18 0-16,87 0 0,2 0 16,-18 0-16,-54 0 15,1 0-15,0 0 0,-2-18 16,55 18-16,-53 0 15,53 0-15,16-17 16,1 17-16,-70 0 0,-1 0 16,-16 0-16,16 0 0,53 0 15,1 0-15,-53 0 16,17 0-16,-18 0 0,1 0 16,-19 0-16,19 17 0,53-17 15,0 0-15,-19 0 16,-34 0-16,34 0 15,2 0-15,-73 0 16,37 0-16,0 0 0,53-17 16,-72 17-16,18 0 0,1 0 0,-18-17 15,-1 17-15,2 0 0,-1 0 16,35-19-16,0 19 16,-52 0-16,16 0 0,-16 0 0,16 0 15,-16 0-15,69 0 16,-17 0-16,-52 0 0,18 0 15,-2 0-15,36-17 16,-35 17-16,0 0 0,-18 0 16,18 0-16,35-18 0,0 18 15,-17 0-15,-18 0 16,18-17-16,-36 17 16,53 0-16,-18 0 15,-34-17-15,-1 17 0,1 0 16,52 0-16,-17-19 15,-37 19-15,2-17 0,-1 17 0,36-18 16,17 18-16,-52-17 16,-2 17-16,1-19 0,-16 19 15,15-17-15,37 0 16,0-1-16,17 0 16,-35 0-16,-36 1 15,1 17-15,35-35 16,-18 35-16,-17-18 0,0 0 0,16 18 15,-15-17-15,-2 0 0,37-2 16,-20-16 0,-16 18-16,18 0 0,-2-19 15,-16 1 1,0-1-16,-18 19 0,18-19 16,-1-16-1,0-19-15,1 18 16,-18-1-16,0 20 15,0 16-15,0-18 0,0 19 0,0-54 16,-18 37-16,1-20 16,-18-34-16,-18 18 15,36 34-15,-19 1 16,18 0-16,-16 17 0,-2-17 0,18-1 16,-52-16-16,34 35 0,1-19 15,-53 1-15,0-1 16,-19 1-16,55 17 15,-89-17-15,-36 0 16,89 17-16,-194-34 16,88 16-16,0 1 15,-123-1 1,122 19-16,107-1 16,-106 1-16,88 17 15,18-19-15,-212 2 0,195 17 16,16-17-16,-105 17 15,18-18-15,87 18 16,1 0-16,0-18 0,17 18 0,-17 0 16,18 0-16,-1 0 0,-88-18 15,89 18-15,-1 0 0,0 0 16,-69 0-16,87 0 16,-18 0-16,-34 0 0,34 0 15,1 0-15,-18 0 0,0 0 16,-36 18-16,70-18 15,-51 18-15,69-18 16,-52 18-16,0-18 16,17 17-16,-17-17 15,54 0-15,-37 17 0,-36-17 16,2 19 0,52-2-16,-18-17 0,19 18 0,-1-18 15,-53 17-15,53-17 16,-54 17-16,55-17 0,-18 19 15,-36-2-15,-18 1 16,88-18 0,-33 17-16,16-17 0,-18 19 15,0-2 1,1 0-16,35 1 0,-1-18 16,1 0-16,-35 18 0,34 0 15,18-18-15,-123 34 16,106-34-1,-18 18-15,0-18 16,1 18-16,34-18 16,-35 18-16,0-1 15,18-17-15,-18 17 16,-1 2-16,37-19 0,-36 17 16,35-17-16,-70 35 15,54-35 1,-2 19-16,1-2 15,-18 0-15,18 1 16,16-1-16,2-17 16,-18 19-16,-1-2 0,2-17 15,34 17-15,-36 1 16,1-18 0,18 0-16,-2 18 15,2-18 1,-1 18-16,1-18 31,17-36 0,17 36-31</inkml:trace>
  <inkml:trace contextRef="#ctx0" brushRef="#br0" timeOffset="82510.3">16281 4608 0,'17'0'63,"2"0"-48,-2 0 1,18 0 0,-18 0-16,2 0 15,-2 0-15,0 0 0,19 0 0,-1 0 16,106 0-1,-70 0-15,0 0 0,-1 0 0,141 0 16,-140 0-16,17 0 16,18 17-16,-18-17 0,18 0 15,-36 19-15,18-19 0,-17 0 0,0 17 16,-1-17-16,1 0 0,-18 18 16,-1-18-16,-16 0 0,-1 0 15,18 17-15,-17-17 0,-18 0 0,16 0 16,-16 0-16,0 0 0,0 17 0,-1-17 15,0 0-15,2 0 0,-2 0 16,1 0-16,-1 0 16,0 0-1,2 0 1,-2 0-16,1 0 31,-53 19 47,16-19-62,2 0 0</inkml:trace>
  <inkml:trace contextRef="#ctx0" brushRef="#br0" timeOffset="85081.29">4127 4696 0,'-141'336'15,"141"-284"-15,-17 107 0,17-123 16,0 16-16,17-16 0,2 52 16,-2-52-16,0-2 0,18 1 15,1 1-15,-1-1 0,1-17 16,17 0-16,-1-1 0,1-17 0,71 17 15,-54-17-15,0-17 0,1 17 16,17-17-16,1 17 0,-1-18 16</inkml:trace>
  <inkml:trace contextRef="#ctx0" brushRef="#br0" timeOffset="86198.16">10249 4449 0,'17'-17'16,"0"17"-16,19 0 15,-18 17-15,16-17 16,2 35-16,-1-16 16,18 15-16,-18 2 0,18-1 0,-18 18 15,1-18-15,17 18 0,-18 1 0,1 15 16,-19-33-16,18 17 0,-18-1 16,2 2-16,-2-1 0,1 106 15,-36-107-15,-18 54 16,2-35-16,-1-19 0,-1 1 15,-17 1-15,1-20 0,-55 54 16,55-52-16,16-1 0</inkml:trace>
  <inkml:trace contextRef="#ctx0" brushRef="#br0" timeOffset="88159.85">14623 12475 0,'18'0'0,"-72"18"16,20 0-1,15-18-15,2 0 16,-1 17-16,1-17 0,-19 17 16,19-17-1,51 36 17,2-1-17,-18-35-15,-1 0 0,2 17 16,-2-17-16,0 19 0,-17-2 15,0 1-15,-17-1 16,0 0-16,-2-17 16,2 19-16,-1-2 0,1-17 15,-2 18-15,2-18 0,-18 17 16,18-17-16,-2 0 0,2 19 16,0-19-16,-1 0 15</inkml:trace>
  <inkml:trace contextRef="#ctx0" brushRef="#br0" timeOffset="88494.47">14763 12599 0,'-34'17'0,"34"0"0,-18-17 16,18 19-16,0-2 0,0 1 15,0-1-15,18-17 0,-18 17 16,17 2-16,0-2 16,2-17-16,-2 0 0,1 0 0,-1 18 15,2-18-15,-2 0 0,-17-18 16,17 18-16,1 0 0,-1 0 0,-17-17 16,19-2-16,-19 2 15,0 0-15,-19-1 16,19 1-16,-17 17 0,-1-19 15,1 19-15,0 0 16,-2-17-16,2 17 0,-1 0 0,1 0 16,-2 17-16,2-17 0,0 0 15,-1 19-15,0-19 0,0 17 16</inkml:trace>
  <inkml:trace contextRef="#ctx0" brushRef="#br0" timeOffset="88736.25">15222 12599 0,'0'0'0,"0"17"16,0 19-1,0-19-15,-17-17 16,17 18-16,0-1 0,-18 19 0,1-19 15,17 1-15,-19-1 0,19 2 16,-17-2-16,0 0 0,-1 1 16,18 0-16,-18 0 0,0-18 15,18 17 1</inkml:trace>
  <inkml:trace contextRef="#ctx0" brushRef="#br0" timeOffset="88858.92">15029 12687 0,'0'0'0,"-18"0"0</inkml:trace>
  <inkml:trace contextRef="#ctx0" brushRef="#br0" timeOffset="89003.94">15470 12881 0,'17'0'16,"-17"-18"-1,-17 0 1</inkml:trace>
  <inkml:trace contextRef="#ctx0" brushRef="#br0" timeOffset="95484.39">27323 5579 0,'-18'17'16,"71"-17"15,18-17-15,-37 17-16,2 0 0,35-19 15,0 19-15,34-17 0,-17 17 0,36-18 16,-19 18-16,19-17 0,-1 17 15,1-17-15,159 17 0,-161-19 16,20 19-16,-18 0 0,-19 0 0,19 0 16,-36 0-16,0 0 0,141 0 15,-194 0 1,-16 0-16,-2 0 0,0 0 0,1 0 16,0 0-16,0-17 15,-1 17 1,-52-18 31,17 36-32</inkml:trace>
  <inkml:trace contextRef="#ctx0" brushRef="#br0" timeOffset="99403.63">19633 6884 0,'34'0'15,"-16"0"-15,18-19 16,-2 19-16,2 0 0,-1 0 0,177-17 16,-124 0-16,229-1 15,-210 0 1,-2 18-16,18-18 0,1 18 0,0 0 15,-1-17-15,1 17 0,0 0 16,16 0-16,1 0 0,-17 0 0,17 0 16,-18 0-16,18 0 0,1 17 0,-20-17 15,20 0-15,-1 0 0,0 18 16,-17-18-16,16 0 0,-16 0 0,0 18 16,123-18-16,-142 0 15,19 18-15,-18-18 0,-18 0 16,106 0-16,-123 0 0,0 0 15,-1 0-15,1 0 0,-2 0 0,-15 0 16,-18 0-16,16 0 0,-16 0 0,-2 0 16,2 0-16,-1 0 0,-18-18 15,19 18-15,-18 0 0,-1 0 0,2 0 16,-2 0-16,0 0 0,1 0 16,-1-18-16,2 18 15,-2 0-15,-17-18 0,17 18 16,1-17-1,-18 0 1,18-1 0,-18 0-16,18-34 15,-18 33 1,0 2-16,0-1 0,17 1 16,-17-19-16,0 1 0,17-1 15,-17 19-15,0-18 0,18-18 0,-18 0 16,18 1-16,-18-2 0,0 18 0,18 2 15,-18-1-15,0-1 0,0 1 16,17-1-16,-17 2 0,0-2 0,17-16 16,-17 33-16,0 2 0,0-1 15,0 1-15,0-2 16,0 2-16,0 0 0,0-1 16,0 1-16,0-2 0,-17 2 31,0 17-16,-1-17 1,0 17-16,0 0 0,1 0 16,0 0-16,-19 0 0,18 0 15,1 0-15,-19 0 0,19 0 0,-18-18 16,-1 18-16,1 0 0,-1 0 16,2 0-16,-20 0 0,20 0 0,-20 0 15,1-18-15,1 18 0,-19 0 0,-106 0 16,125 0-1,-1 0-15,-18 0 0,0-18 16,1 18-16,-1 0 0,2 0 0,-2 0 0,0 0 16,-17 0-16,18 0 0,-1 0 15,-17 0-15,17 0 0,-17 0 0,-18 0 16,35 0-16,-34 18 0,17-18 16,17-18-16,-17 36 0,17-18 15,-17 0-15,18 0 0,-20 0 0,21 0 16,-20 0-16,19 0 0,-19 0 0,18 0 15,2 0-15,-2 0 0,-18 0 16,20 0-16,-2 0 0,0 0 0,1 0 16,-18 18-16,17-18 0,0 0 0,1 0 15,-1 0-15,18 0 16,-123 0-16,122 0 16,20 0-16,-20 0 0,1 0 0,18 0 15,-18 0-15,1 0 0,16 0 16,-16 0-16,16 0 0,-17 0 0,18 0 15,-1 0-15,1 0 0,18 0 0,-19 0 16,1 0-16,-1 0 0,2 0 16,-2 0-16,-16 0 15,-2 0-15,37 0 0,-19 0 16,19 0-16,-18 0 0,18 0 0,-19 0 16,18 0-16,-18 0 0,19 18 15,-18-18-15,17 0 0,0 0 0,-16 0 0,16 0 16,-18 0-16,19 17 15,0-17-15,-19 0 0,18 0 0,1 0 16,-19 17-16,19-17 0,-1 0 0,-18 0 16,-16 19-1,34-19-15,0 0 0,1 17 0,0-17 16,-2 0-16,2 0 0,-1 0 0,18 18 16,-17-18-16,0 0 15,-2 0-15,2 0 16,-1 17-16,1-17 15,-2 17 1,2 2 15,17-2-31,0 1 0,0-1 16,0 2-16,0-2 0,-17 0 16,17 18-16,0 1 0,0-1 0,0 18 15,0 0-15,0 53 16,0-53-16,17 0 0,-34-1 0,17-16 15,0-1-15,0 18 0,0-18 16,17 1-16,-17-19 0,0 18 16,0 18-16,0-17 0,0-18 0,0-1 15,0 0-15,-17 19 0,17-18 16,0-1-16,0 0 16,0 2-16,0-2 31,0 1-16,17-18 1,0 0 0,2-18-16,16 18 0,-18 0 15,19-17-15,-1 17 0,1 0 0,-2-19 16,20 19-16,-1-17 0,16 17 0,-15 0 16,-1-17-16,0 17 0,17-18 15,54 0-15</inkml:trace>
  <inkml:trace contextRef="#ctx0" brushRef="#br0" timeOffset="101103.93">25559 9071 0,'0'36'15,"0"-19"-15,0 0 0,0 18 0,-18 1 16,18-1-16,0 1 0,0 34 15,0-35-15,0 18 0,0-18 16,0-16-16,0 15 0,-18 1 16,18 1-16,0-19 0,18 1 0,-36 18 15,18-19-15,18-17 0</inkml:trace>
  <inkml:trace contextRef="#ctx0" brushRef="#br0" timeOffset="101460.19">25330 9195 0,'88'-71'15,"-53"54"-15,1 17 0,-2-19 16,37 19-16,-35 0 0,33 19 16,-15-2-16,-37 18 0,54 35 31,-71-16-31,17-20 0,-34-16 0,17 18 16,0-2-16,-18 2 0,1-1 15,-36 36-15,35-35 16,1-19-16,-2 0 0,-15 19 0,16-18 15,1-18-15,-2 17 0,2 0 0,0-17 16,17 19-16,-18-19 16</inkml:trace>
  <inkml:trace contextRef="#ctx0" brushRef="#br0" timeOffset="101822.07">25929 9617 0,'36'-34'16,"-72"68"-16,89-87 0,-53 36 15,17-1-15,2 1 0,-19 0 16,17-2-16,-17 2 0,0-18 15,18 16-15,-18 2 0,-18 0 16,18-1 0,-17 18-16,-2 18 15,2-1 1,17 0-16,-17 2 0,-1-2 16,18 1-16,0-1 0,0 2 0,0-2 0,0 0 15,0 1-15,18-1 16,-1 2-16,0-2 15,2-17-15,-2 0 0,1 0 0,-1-17 16,19 17-16</inkml:trace>
  <inkml:trace contextRef="#ctx0" brushRef="#br0" timeOffset="102387.39">26546 9317 0,'-17'0'0,"-1"0"15,-52 18 1,52 0 0,1 0-16,17-1 0,-19-17 0,19 17 15,-17 2-15,17-2 0,0 18 16,0-16 0,0-2-16,17-17 0,2 17 15,-2-17-15,18 0 16,-16-17-16,-2 17 0,0 0 15,1-17-15,-1 17 0,2-19 16,-2 19-16,-17-17 0,17 17 16,1-18-16,0 1 15,-18-2-15,18 19 0,-18-17 0,17 0 0,-17-19 16,17 18-16,-17 1 0,0-18 16,19 17-16,-19-17 0,0 18 15,17-2-15,-17-16 0,0 18 16,0 0-16,0-2 0,0 2 0,18-1 15,-53 53 17,35 18-17,-19-35-15,19 18 16,0 16-16,0-34 0,0 0 16,0-1-16,19 0 15,-19 1-15,17-18 0,1 0 16,-1 18-1,0-18 1,2 0-16,-19 18 16,17-18-16,-17 17 15,0 0 1,0 2 0</inkml:trace>
  <inkml:trace contextRef="#ctx0" brushRef="#br0" timeOffset="102509.95">26917 9212 0,'-18'0'0,"18"-17"32</inkml:trace>
  <inkml:trace contextRef="#ctx0" brushRef="#br0" timeOffset="102802.77">27023 9283 0,'18'0'0,"-36"0"0,70-36 16,-33 18-1,-19 1 1,17 17-16,-53 17 31,36 1-31,-17-18 16,17 18-16,-17 0 0,17-1 15,0 0 1,0 1-16,17-18 0,0 0 16,2 18-16,-2-18 15,1 0-15,-1 0 0,19 0 16,-19-18-16,18 18 0,-16 0 0,15 0 15</inkml:trace>
  <inkml:trace contextRef="#ctx0" brushRef="#br0" timeOffset="103407.01">28099 9036 0,'-18'281'16,"18"-193"0,0 212-16,-18-88 15,18-106-15,0 0 0,-17 0 16,17-18-16,0 0 0,0-18 16,0 1-16,-17-18 0,17 1 0,0-2 0,0 1 15,-19-17-15,19-19 0</inkml:trace>
  <inkml:trace contextRef="#ctx0" brushRef="#br0" timeOffset="104560.81">28239 9017 0,'71'-17'0,"-35"0"0,-143 51 0,249-68 0,-89 16 16,18 0-16,-1 0 0,18 1 16,106-36-16,-88 35 0,0-16 15,0 15-15,0-16 0,-1 18 0,-17-2 16,19 2-16,-2-18 0,-17 18 16,-17-2-16,-1 19 0,-16-17 15,34 0-15,-52 17 0,-19 0 16,18 0-16,-18 0 0,2 0 15,-2 17-15,0-17 0,-17 17 16,18 2-16,-18-2 0,18 1 0,-18 16 16,18-15-16,-18 16 0,17 18 15,-17 0-15,17-1 0,1 2 0,-18 16 16,18 1-16,0 0 0,16 17 16,-15-18-16,-2 18 0,1-17 0,-1 17 15,19 0-15,-19 0 0,1 0 0,-1 0 16,2 1-16,-2-1 0,0 0 15,1-17-15,-18 17 0,18 0 16,0-17-16,-18 17 0,17 0 0,-17-18 16,17 18-16,-17 2 0,19-21 0,-19 20 15,17-18-15,-17-2 0,0 2 16,0 0-16,18-1 0,-18-16 0,0 16 16,0 1-16,0 0 0,0-19 0,0 18 15,0-16-15,0 16 0,0 36 16,0-36-16,0-16 15,0-1-15,0-1 0,0 1 0,0 1 16,0-20-16,0 20 0,0-20 0,0 2 16,-18-1-16,36 1 0,-18 16 15,0-16-15,0-19 0,0 18 0,0-16 16,0 15-16,0 2 0,0-18 16,0-1-16,0 18 15,0-17-15,0 0 16,-18-1-16,1-17 15,-2 17-15,2-17 16,0 0-16,-1 0 0,0 0 0,-17 0 16,-1 0-16,1 0 0,-35-17 0,16 17 15,-16 0-15,-89-17 16,19-1-16,33 18 16,37 0-16,-36 0 0,1 0 0,-2 0 15,19 0-15,-17 0 0,-2 0 16,-86 0-16,105 0 0,17 0 15,1 18-15,-18-18 0,17 0 0,0 0 16,1-18-16,16 18 0,20 0 16,-37-18-16,35 18 0,1 0 15,18-18-15,-19 18 0,19-17 16,-1 0-16,18-1 0,-17 0 0,-2 0 16,19 1-16,0 0 0,0-19 15,0-52-15,0 34 0,0-16 16,19 0-16,-19-19 0,17-16 15,1 17-15,16-124 0,2-71 16,-18 143-16,-1 33 16,2 2-16,-2 17 0,0-19 0,1 19 15,0 0-15,0 0 0,-1 18 0,0-54 16,1 72-16,0-36 16,0 52-16,-18 18 15,17-35-15,0 18 0,-17 17 0,19 0 16,-19 1-16,17 0 0,1-1 15,-1 0-15,0 0 0</inkml:trace>
  <inkml:trace contextRef="#ctx0" brushRef="#br0" timeOffset="105118.96">28451 9952 0,'388'-88'16,"-193"36"-16,-107 16 15,17 19-15,-17-18 0,19 16 16,-2-15-16,107-20 0,-18 20 15,-105 15-15,-18 19 16,-19-17-16,18 17 0,36 0 16,-88 0-16,0 0 15,-18 17-15,-18 2 16,0-2-16</inkml:trace>
  <inkml:trace contextRef="#ctx0" brushRef="#br0" timeOffset="105364.33">28575 10535 0,'494'-88'15,"-406"70"-15,106 0 0,-106 0 0,-17 18 16,0-17-16,-1 17 0,1 0 16,-19-17-16,1 34 0,-17-17 0,-1 0 15,-18 0-15,-17 17 0,18-17 16</inkml:trace>
  <inkml:trace contextRef="#ctx0" brushRef="#br0" timeOffset="105596.56">28593 11293 0,'88'-17'16,"-52"-2"-16,-160 55 0,318-72 0,-142 19 15,36 0-15,2-1 0,15 1 0,-17-2 16,0 2-16,0 0 0,89-19 15,-106 36-15,-2 0 0,-15-18 16,-1 18-16,-18 18 0,-17-18 16,17 0-16,-35 18 0</inkml:trace>
  <inkml:trace contextRef="#ctx0" brushRef="#br0" timeOffset="105818.79">28627 12123 0,'124'0'16,"-70"-19"-16,-232 38 0,444-38 0,-90 2 16,-88-1-16,18 18 0,-18-17 0,0 17 15,0-17-15,0 17 0,-17-19 16,0 2-16,-1 17 0,-16-18 15,-2 18-15,-16-17 0,-2-2 0,2 2 16,-18 0-16</inkml:trace>
  <inkml:trace contextRef="#ctx0" brushRef="#br0" timeOffset="106388.03">28857 9176 0,'18'300'0,"-18"-176"16,18 17-16,-18 18 0,17 17 0,0 0 15,-17 1-15,19 17 0,-19-17 0,17 175 16,-17-193-16,-17-1 16,17-34-16,0-1 0,-19-16 0,2-2 15,17 2-15,-17-2 0,-19-17 16,1 88-16,0-87 0,17-19 16,0 0-16,-16 1 0</inkml:trace>
  <inkml:trace contextRef="#ctx0" brushRef="#br0" timeOffset="111890.99">30815 8824 0,'18'-17'0,"-18"-2"78,17 19 16,-52 19 156,35-2-235,-17 0-15,-2 37 16,19-37-16,0 0 0,-17 1 15,17 0-15,0 0 0,0-1 0,0 0 16,0 2-16,17-19 0,-17 17 16,19 1-1,-19-1-15,17-17 0,1 0 0,-1 0 0,19 0 16,-36-17-16,17 17 16,1-18-16,18 1 0,-19-2 15,-17 2-15,17 17 0,-17-17 0,0-1 16,0-18-1,0 19-15,-17-18 16,0 17-16,-2 0 16,2 18-16,-1 0 0,18-17 15,-17 17-15,0 0 0,-2 17 16,2-17 0</inkml:trace>
  <inkml:trace contextRef="#ctx0" brushRef="#br0" timeOffset="112123.22">31221 8753 0,'0'-17'0,"0"34"0,17-34 16,-17 34-1,0 37 1,0-37-16,0 0 15,-17 37-15,-1-20 16,18-16-16,-17 0 0,17 0 16,0-1-16,-19 0 0,19 2 0,0-2 15,-17 1-15,17-1 16,-17 2-16</inkml:trace>
  <inkml:trace contextRef="#ctx0" brushRef="#br0" timeOffset="112262.17">31079 8877 0</inkml:trace>
  <inkml:trace contextRef="#ctx0" brushRef="#br0" timeOffset="112410.73">31397 9017 0,'18'-17'15,"0"17"1,-54 71 0,1-125-16,52 54 0,1 0 0</inkml:trace>
  <inkml:trace contextRef="#ctx0" brushRef="#br0" timeOffset="113645.39">31098 9864 0,'0'36'0,"0"-19"16,0 18-1,0-16-15,0-2 0,-19 0 16,19 19-16,0-18 0,0-1 16,0 0-16,0 2 0,19-19 15</inkml:trace>
  <inkml:trace contextRef="#ctx0" brushRef="#br0" timeOffset="113938.93">31274 10005 0,'-36'36'31,"36"-18"-31,0-1 16,19 0-16,-19 2 15,17-19-15,0 0 0,-17 17 16,18-17-16,0 0 0,-36 18 0,54-36 16,-36 1-16,17 17 0,0-19 15,-17-15 1,0 16-16,-17 0 0,17 0 16,0 1-16,-17 0 0,-1-2 15,0 2 1,0 17-16,1 17 0,0 2 15,17-2 1</inkml:trace>
  <inkml:trace contextRef="#ctx0" brushRef="#br0" timeOffset="114803.11">30957 10781 0,'17'0'16,"18"19"-1,-53 33 1,18-35-1,-34 19 1,15-18-16,19-1 0,-17-17 0,17 19 0,-18-19 16,18 17-16,-17 0 15,34-17 17,37 0-17,-37-17-15,0 17 0,1 0 16,0-17-16,34-2 15,-33 2-15,16 17 0,-18-18 0,0 1 16,2 17-16,-19-19 0,17 19 16,1 0-16,-18-17 0,17 17 0,-17 17 62,0 2-46,0-2-16,19 1 15,-2-18 1,0-18 0,1 18-16,-18-17 15,0-2 1,-18-15 0,1 34-1,-19 0-15,19 17 16,-1-17-16,18 17 0,-17-17 15</inkml:trace>
  <inkml:trace contextRef="#ctx0" brushRef="#br0" timeOffset="116006.72">31115 11576 0,'-17'52'15,"17"-35"1,0 2-16,0 16 15,0-18 1,0 2 0,0-2-16,0 0 15,0 1-15,-19 18 16,2-19 0,53-34 15,-19 17-16,18-36-15,-18 36 16,-17-18-16,19 18 0,-19-17 0,17 17 16,1 0-1,18 0 1,-36 17 0,17-17-1,18 0-15,-35-17 16,18 0-1,0-2 1,-18 2-16,0-1 16,-18 1-1,0 52 1,0-18 0</inkml:trace>
  <inkml:trace contextRef="#ctx0" brushRef="#br0" timeOffset="116241.93">31379 12387 0,'-17'0'16</inkml:trace>
  <inkml:trace contextRef="#ctx0" brushRef="#br0" timeOffset="116368.12">31345 12581 0,'0'18'16,"0"-36"-16,-18 36 0,18-1 15,0 0 1</inkml:trace>
  <inkml:trace contextRef="#ctx0" brushRef="#br0" timeOffset="117453.96">31221 13163 0,'0'36'0,"0"-19"15,0 0-15,0 1 0,-18 18 16,18-19-16,0 0 0,0 19 15,0-18-15,0-1 0,0 0 16,0 2-16,0-2 0,0 1 0</inkml:trace>
  <inkml:trace contextRef="#ctx0" brushRef="#br0" timeOffset="117993.91">31379 13339 0,'0'36'31,"0"-19"-31,18 0 16,0 2 0,0-2-16,-1-17 15,0 0-15,2 0 16,-19-17-1,17 17-15,-34-19 0,17 2 16,-19 0 0,2-1-1,17 0-15,0 0 32,36 1-17,-19 17-15,1 0 16,-18 17-16,36-17 15,-19 0-15,-17 18 16,17-18-16,1 0 0,-18 18 16,17-18-16,2 0 0,-2 18 15,0-18-15,1 0 16,0 0-16,0-18 31,-1 0-31,-17-17 16,0 18-1,-17-1-15,-1 0 16,0 0-16,-34 1 16,33 17-1,2-17 1,-1-2-16</inkml:trace>
  <inkml:trace contextRef="#ctx0" brushRef="#br0" timeOffset="121742.82">31327 8419 0,'35'0'16,"-18"-19"0,1 2-16,-36 34 0,36-17 0,0 0 15,-36 0-15,36 0 0,0 0 0,-1-17 16,0 17-1,-34 0-15,34 0 16,-17-18-16,0 36 0,19-18 0,-2 0 16,18-18-16,-70 53 0,53-35 15,-1 19 1,2-19-16,-19 17 0,17-17 0,-17 17 16,17-17-16,-34 18 0,34-18 0,-17 17 0,18 2 15,-1-19-15,-34 17 0,34-17 0,-17 17 0,19 1 16,-2-18-16,-34 36 0,34-19 0,0 19 15,19-36-15,-72 35 0,54-18 0,0-17 0,-36 36 16,18-19-16,18 18 0,-18-16 0,0 15 16,18-34-16,-18 36 0,0-18 0,0 16 0,0-16 15,17-18-15,-17 36 0,0-2 0,0 2 16,0-1-16,0-16 0,17 15 0,-17 1 16,19-35-16,-38 19 0,19 15 0,19 2 15,-2-36-15,-34 35 0,17 0 0,0 1 16,17-2-16,1-34 0,-36 36 0,18-1 0,18 18 15,-18-18-15,17-16 0,-17 15 0,0 2 0,17-1 16,2-35-16,-19 88 0,17-88 0,-34 36 16,34 16-16,18-33 0,-52-2 0,17 0 0,36-17 0,-55 35 15,19 1-15,0-1 0,19-35 16,-19 36-16,0-19 0,0 19 0,0-1 0,52-35 16,-87 34-16,35 2 0,35-36 0,-70 35 0,35 1 0,17-36 15,-34 35-15,52-17 0,-70 0 0,52 16 16,-17 2-16,0-1 0,35-18 0,-52 37 15,34-54-15,-34 17 0,17 19 0,53-19 0,-89-17 0,36 35 16,0-16-16,53-19 0,-87 17 0,34 0 16,0 1-16,17 0 0,0-18 0,-34 18 0,17-1 15,17-17-15,-17 17 0,0 2 16,18 16-16,-18-53 0,0 36 0,18-1 16,-18 0-16,18 2 15,-18-2-15,17 1 16,19-18-16,-72 0 15,36 17-15,17 2 0,-17-2 32,19-17-17,-19 17 1,-19 1 0,2-18-1,0 17-15,-1-17 16,0 0-16,-17 19 0,-1-2 15,1 0-15,-70 1 0,52 0 0,18 0 16,-18-1-16,-1 0 0,20 2 16,-2-19-16,1 17 0,-36 18 15,54-35-15,-2 0 16,19 17-16</inkml:trace>
  <inkml:trace contextRef="#ctx0" brushRef="#br0" timeOffset="124115.39">25347 11893 0,'-17'0'32,"-2"18"-17,2-18 16,0 0 79,-1 0-79,0 0-15,18 17-1,0 0 1,18 19 0,0-18-16,-1-1 15,0 2-15,19-2 0,-18 0 0,-1 18 16,2-16-16,-2-2 0,0 0 15,1 1-15,-18 0 0,17 0 0,-17-1 16,0 0-16,0 2 0,-17-2 16,17 1-16,-35 16 15,-1-34 1,19 0 0,-1 0-16,1-17 15,17 0-15,0-1 16,17 18-1,-17-17-15,18-2 0,-1 2 16,19-36-16,-1 18 16,-18-1-1,-17 19-15,0-1 0,19 1 0,-38 0 16,19-2-16,0 2 0,0-1 0,-17 1 16,-1-2-16,1 2 15,0 0-15,-2 17 16,2 0-16,-18-18 0,16 18 0,2 0 15,0 0 1,-1 0-16,18 18 16,18-18-1,-1 0 1</inkml:trace>
  <inkml:trace contextRef="#ctx0" brushRef="#br0" timeOffset="124483.35">25541 11893 0,'0'18'0,"0"-1"0,-18 0 16,18 2-16,0-2 0,0 18 15,0-16 1,0-2-16,0 0 0,0 1 0,0-1 16,18 2-16,-18-2 0,18 0 0,0 1 15,-18 0-15,17-18 0,0 0 16,2 0-16,-2 0 15,1 0-15,-1 0 16,0 0-16,2-18 16,-19 0-16,0-16 15,0 15-15,-19 2 16,19-1-16,-17 18 16,17-17-16,-17 0 0,-1-2 15,1 19-15,17-17 0,-19 17 16,2-18-16,0 18 0,-1 0 15,18-17-15,-18 17 16,0 0 0</inkml:trace>
  <inkml:trace contextRef="#ctx0" brushRef="#br0" timeOffset="124692.35">25965 11805 0,'17'-18'0,"0"36"31,-17 0-31,0 16 16,0-16-16,0 0 16,0 0-16,0-1 0,0 0 15,0 2-15,0-2 0,0 1 0,-17-1 16,17 2-16,0-2 0,0 0 0,0 1 15,0-1-15</inkml:trace>
  <inkml:trace contextRef="#ctx0" brushRef="#br0" timeOffset="124837.85">25699 11928 0</inkml:trace>
  <inkml:trace contextRef="#ctx0" brushRef="#br0" timeOffset="124999.82">26194 11981 0,'0'0'0,"17"18"47</inkml:trace>
  <inkml:trace contextRef="#ctx0" brushRef="#br0" timeOffset="125629.18">25541 12633 0,'70'19'0,"-34"-19"16,-18-19-16,16 19 0,2 0 0,-1-17 15,177-54 1,-176 54-16,16 0 0,1-19 16,1 18-16,-20 1 0,20-19 0,-20 19 15,2-18-15,-1 16 0,-18-15 16,19 16-16,-18-18 0,-1 2 0,2-2 15,-19 1-15,17-1 0,-17 1 16,17-18-16,-17 1 0,18-72 16,-18 71-16,0 1 0,-18-2 0,1-16 15,0-1-15,-19 0 0,-18 19 16,2-1-16,-1 0 0,0-1 0,-18 20 16,0-20-16,2 37 0,-20-18 15,18 17-15,-17 0 0,0 1 16,0 17-16,17 0 0,1 0 0,-1 17 0,-17 1 15,17 18-15,-17-19 0,18 36 16,-1-18-16,0 18 0,19 1 0,-18-2 16,34 18-16,-16 1 0,16 0 15,1-1-15,16 18 0,2-17 16,17 0-16,17-1 0,-17 18 0,36-17 16,-18 0-16,18-1 0,16-18 0,-16 19 15,16-18-15,1-17 0,18 16 16,-18-16-16,18-1 0,-19-18 0,1 2 15,0-2-15,18 1 0,-19-1 16,36-17-16,-35 0 0,-17 0 16,-1 0-16,18 0 0,-18-17 15,1 17-15,-19 0 0,18 0 0,1-18 16,-19 18-16,18 0 0,-16-17 16</inkml:trace>
  <inkml:trace contextRef="#ctx0" brushRef="#br0" timeOffset="132958.97">30462 12123 0,'19'0'15,"-38"34"17</inkml:trace>
  <inkml:trace contextRef="#ctx0" brushRef="#br0" timeOffset="133092.76">30391 12404 0,'-34'36'15,"-2"-19"1,1 19 0,35-18-16,-17-1 0</inkml:trace>
  <inkml:trace contextRef="#ctx0" brushRef="#br0" timeOffset="133223.22">30374 12757 0,'0'18'16,"0"-1"-16,-17 2 0,17-2 16,-18 0-16,18 19 0,-18-18 15</inkml:trace>
  <inkml:trace contextRef="#ctx0" brushRef="#br0" timeOffset="133348.51">30515 13287 0,'18'34'0,"-18"-16"15,0 0 1,-18 0-16,18-1 16,0 0-16,-17 2 0</inkml:trace>
  <inkml:trace contextRef="#ctx0" brushRef="#br0" timeOffset="137906.87">28451 7677 0,'-17'35'0,"17"1"15,0-19-15,-17 19 0,17-18 0,0 16 16,0-16-16,0 35 16,-18 0-16,18-18 0,0-16 15,0-2-15,18 0 0</inkml:trace>
  <inkml:trace contextRef="#ctx0" brushRef="#br0" timeOffset="138227.29">28698 7748 0,'0'0'0,"0"53"31,36-1-15,-1-34 0,-17 0-16,0-18 15,-1 0-15,0 0 16,1-18 0,-18 0-16,-18 1 15,18 0-15,-17-1 0,17 0 16,-17 0-16,-1 1 0,0 0 15,0 17-15,1 0 16,17-19-16,-17 19 0,-2 0 0,2 0 16</inkml:trace>
  <inkml:trace contextRef="#ctx0" brushRef="#br0" timeOffset="138659.91">29139 7448 0,'18'53'0,"-18"-18"15,-18 1-15,18 16 0,0 1 16,0 1-16,-17 51 16,0-34-16,17-18 0,0-1 15,0 1-15,0-18 0,0 1 0,0-1 16,0-17-16,0 34 15,0 2-15,0-37 16,0 0-16,0-51 31,0 16-31,0-18 0,17-34 16,0 18-16,1-2 16,0 1-16,0 1 0,16-37 15,2 54-15,-18 0 0,-1-1 16,0 19-16,2 0 0,-2 17 15,1-19 1,-1 38-16,-34-2 16,17 0-16,-18 1 0,1 18 15,-2-19-15,-33 36 0,34-35 16,0-1-16,-16 19 0,34-19 16,-18 1-16,18-1 15,18-17 1</inkml:trace>
  <inkml:trace contextRef="#ctx0" brushRef="#br0" timeOffset="139535.28">29722 7660 0,'-36'0'16,"19"0"-16,-1 17 0,1 1 15,-2-18-15,19 17 0,0 2 16,-17-2-16,17 0 0,-17-17 16,17 18-16,0 0 0,17-18 15,0 18 1,-17-36-16,36 18 16,-36-18-16,18 18 0,-1-18 0,0 1 15,2 0 1,-2 17-16,1-19 15,-1 19-15,2 0 16,-19 19-16,17-2 16,-17 0-16,0 1 15,0 0-15,17-18 0,-17 18 16,0-1-16,0 0 16,18 1-1,0-53 1,-18 18-1,18 17-15,-18-18 16,17-18-16,0 19 16,19-19-16,-36 19 0,18-1 15,16-35-15,-15 36 16,16-37-16,-18 20 16,2 16-16,15-35 0,-16 0 15,-1 35 1,-17 1-16,19 0 15,-2 51 17,-17-16-32,0 18 0,0-2 15,-17-16-15,17 18 0,0-19 0,0 19 16,-19 16-16,19-35 16,0 37-16,-17-18 15,-1-19-15,18 0 16,-17-17-16,0 18 15,-2-36 1,19 1 0,19 0-16,-2-2 15,0 2-15,1-1 16,18-18-16,-2 2 16,2-1-16,-18 16 0,-1 2 15,0 17 1,1-17-16,0 17 15,0 0 1,-18 17 0,0 0-16,0 2 15,-18 16-15,0-18 16,18 0-16,-18 2 16,1-19-1</inkml:trace>
  <inkml:trace contextRef="#ctx0" brushRef="#br0" timeOffset="140695.85">3686 11611 0,'-17'34'16,"-1"-15"-16,18-2 0,-17 18 15,0-16-15,-2 15 0,2 20 0,-18 16 16,16-18-1,2-33-15,17-2 0,-17 1 16,17-1-16,-18 2 0,18-2 16,18 0-1,-18 1-15,17-18 0,0 0 16,2 0-16,16 0 0,1 0 16,-2 0-16,37-35 15,-18 18-15,-18-2 0,-18 19 16,37-35-16,-37 35 15,0-17-15,-17-2 0,19 2 16</inkml:trace>
  <inkml:trace contextRef="#ctx0" brushRef="#br0" timeOffset="140896.16">3617 11540 0,'-19'36'16,"38"-19"-16,-19 18 15,17 1-15,0-1 16,1 18-16,-1 0 0,19 53 16,-1-18-16,-17 0 15,0-35-15,-1-18 16,0 18-16,1 0 16,0-18-16,0-35 0,-18 17 15</inkml:trace>
  <inkml:trace contextRef="#ctx0" brushRef="#br0" timeOffset="141376.03">4251 11469 0,'-17'0'16,"17"18"-16,0 0 16,0 0-16,0 16 0,0 2 0,17 16 15,1 2-15,-1-1 0,-17 0 16,17 17-16,2-17 0,-2 0 0,18 53 16,-16-36-16,-2-16 15,0-37-15,-17 0 16,0 19-16,18-36 15,-18 18-15,-18-53 16,18-18 0,0-18-16,0 35 15,0-16-15,0-1 0,18-35 16,18 17-16,-36 54 16,17-1-16,0 0 0,-17 0 15,36 18-15,-18 18 16,-18 0-16,0 0 15,-18-1-15,0 54 16,0-54-16,18 19 0,-17-19 0,-18 37 16,17-2-16,18-35 15,-18-17-15,18 19 16</inkml:trace>
  <inkml:trace contextRef="#ctx0" brushRef="#br0" timeOffset="142304.37">4727 11557 0,'-70'88'16,"70"-52"-1,0-1-15,0-16 0,17 15 16,2-16-16,-19 0 16,17 0-16,0-18 15,1 0 1,-18-18-16,17 18 16,-17-18-16,19-17 15,-2 18-15,-17-2 16,17 19-16,-17-17 0,18 17 15,0-18-15,0 18 16,-1 0-16,-17 18 0,17-1 16,1 2-1,0-19-15,-18 17 16,18-17-16,-1-17 31,-17-2-15,0-16-16,17-1 15,-17 19-15,19-18 16,-19 18-16,17-2 16,-17-15-16,18 16 0,-1-35 15,-17 18-15,19-1 0,-19 2 16,0 15-16,17-33 0,-17 16 16,0-16-16,0 33 15,-17 2-15,17-18 0,34 53 31,-34-1-15,18 0-16,-18 2 16,0 16-16,36 53 0,-19-71 15,0 19-15,1-1 0,-18-17 16,18 17-16,-18-18 0,0 1 0,18 18 16,-18-2-1,0 2-15,-18-18 16,0-1-1,0-17-15,1-17 16,17-1 0,0 1-1,0-2-15,17-15 0,-17 16 16,18 0-16,0 0 0,0-16 16,-18 16-16,34-18 0,2 2 15,-36 15-15,18 19 16,-18-17-16,17 17 15,0 17 1,2-17-16,-19 19 0,17-2 16,-17 0-1,0 1-15,18 0 0,-18 0 16,0-1-16,0 0 16,0 1-16,0 0 0,0 17 15,-18-18-15,18 2 16,-17-2-16</inkml:trace>
  <inkml:trace contextRef="#ctx0" brushRef="#br0" timeOffset="142891.54">4198 12633 0,'388'-140'16,"-317"104"-16,17 2 15,0-2-15,0 1 0,-18-18 0,108-35 16,-108 52-16,1-16 0,-2-2 0,2 20 15,-18-20-15,1 1 16,34-35-16,-35 0 16,-36 52-16,18-52 0,-18 36 15,-17-19-15,0 18 0,0 0 16,0-18-16,-17 0 0,0 2 16,-18-20-16,-1 18 0,-52-88 0,17 54 15,1 17-15,-1 0 0,-17 17 16,0 18-16,17 0 0,-34 1 0,-90-19 15,90 54-15,-2-2 0,-15 19 16,-2 0-16,-123 19 16,106-2-16,-159 71 0,141-35 15,18 18-15,18 17 0,-18 0 16,35 0-16,-18 17 0,-122 266 16,175-247-1,18 17-15,18-1 0,16-16 0,2 106 16,34-125-16,2 2 0,33-2 15,1 2-15,18-19 0,122 70 16,19-70-16,-70-53 0,-18-16 16,-2-2-16,20-17 0,34-17 15,1-2-15,-18 2 0,-1-18 16,1 16-16,53-50 0,-107 33 16,54-35-16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25 5,'-2'3,"-1"-1,0 1,2 0,-2-1,2 1,0 1,-2-1,2-1,-1 2,1-1,1 1,-1 0,-1-1,2 1,0 0,0-2,-1 2,1 0,1-1,-1 1,0 0,2-1,-2 1,1-2,0 2,1-1,-1 1,0-1,1 1,0-2,0 1,0 0,0-1,0 1,1 0,0-1,-1 1,1 0,0-2,-1 2,8 2,-8-4,0 1,0 0,1 0,0-1,-2 0,2 1,-1-2,1 1,0 0,-1-1,1 2,0-2,-1 1,1-1,0 0,-1 0,1 0,1 0,-1 0,-1-1,1 1,0-2,-1 2,1-1,0 0,-2 1,2-2,-1 1,1 0,0-2,-2 2,2-1,-1 1,0-2,-1 2,2-2,-2 1,0 0,2 0,-2-1,1 0,-1 1,-1 0,1 0,1-1,-2 0,1 1,-1-1,1 0,-1-1,0 2,0-4,0 2,0 2,0-1,0-1,0 1,0-1,-1 2,1-2,-1 1,-1 0,2-1,-1 2,0-1,-2 0,2 1,-1-1,1 0,-2 1,2-1,-2 0,1 1,-1 0,2 0,-2-1,0 2,1-1,-2 1,1-2,0 2,1 0,-1 1,-1-2,1 1,1 1,-2-1,1 1,-5-2,-13 1</inkml:trace>
</inkml:ink>
</file>

<file path=ppt/ink/ink1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08:23.914"/>
    </inkml:context>
    <inkml:brush xml:id="br0">
      <inkml:brushProperty name="width" value="0.05292" units="cm"/>
      <inkml:brushProperty name="height" value="0.05292" units="cm"/>
      <inkml:brushProperty name="color" value="#FF0000"/>
    </inkml:brush>
  </inkml:definitions>
  <inkml:trace contextRef="#ctx0" brushRef="#br0">9114 7395 0,'-17'0'16,"0"0"-16,17 18 31,-18-18-31,0 17 31,0-34 1,18-1-17,36 0 1,16 18 0,-16-18-16,-18 18 0,16 0 15,2 0-15,-18 18 0,18-18 0,-19 0 16,18 18-16,-17-18 0,0 18 15,-1 16-15,-17 20 16,-17-37-16,-1 2 0,0 15 0,0 1 16,-16 1-16,-2-19 0,18 19 15,-52-1-15,52-18 16,1 2-16,-2-19 0,2 0 0,0 17 16,-1-17-16,70 0 46,-33 0-46,-2 0 0,89-17 16,-70 17 0,-2 0-16,-16-19 0,18 19 0,-19 0 15,0 0-15,1 0 0,0 0 16,0-17-16</inkml:trace>
  <inkml:trace contextRef="#ctx0" brushRef="#br0" timeOffset="270.43">10102 7606 0,'0'19'0,"0"-2"0,-17 0 15,17 1-15,-17 0 0,-1-18 0,18 35 16,-18-18-16,0 2 0,-16 16 16,15-18-16,2 0 0,-1-17 15,18 19-15,-17-2 0,-2-17 16,19 18-16,-17-18 0</inkml:trace>
  <inkml:trace contextRef="#ctx0" brushRef="#br0" timeOffset="842.9">11337 7483 0,'-35'18'16,"18"-1"-1,-19 2-15,-52 33 16,71-35-16,-2-17 15,-16 19-15,1 15 16,15-16-16,2-18 0,17 18 16,-18-18-16,18 18 15,35-1 1,-16 0-16,15-17 16,20 0-16,-37 0 0,18 0 15,1 0-15,-19 0 0,54 0 16,-37-17-16,-15 17 0,16 0 15,-18 0-15,19-17 0,-19 17 16,19 0-16,-36-18 16</inkml:trace>
  <inkml:trace contextRef="#ctx0" brushRef="#br0" timeOffset="1059.58">11373 7483 0,'-19'0'16,"19"18"-16,-17-18 16,17 17-16,0 2 0,0-2 0,0 0 0,0 1 15,0 18-15,0-19 16,0 18-16,0-17 0,0 53 0,0-54 16,0 18-16,0-18 0,0 19 15,0-18-15,0 18 0,0-19 0,0 0 16,0 1-16,17-18 0,-17 17 15</inkml:trace>
  <inkml:trace contextRef="#ctx0" brushRef="#br0" timeOffset="1415.31">12290 7677 0,'18'18'16,"-18"0"-16,17-1 0,-17 19 15,0-19-15,0 18 0,0-18 16,0 2-16,0-2 16,-35 54-16,17-36 0,18-18 15,-18 2-15,18-2 0</inkml:trace>
  <inkml:trace contextRef="#ctx0" brushRef="#br0" timeOffset="2022.78">13225 7466 0,'0'-19'0,"-36"38"31,19-19-15,-18 17-16,16 1 15,2-1-15,0-17 0,-1 36 16,0-36-16,0 17 0,1 1 16,0-1-16,17 2 15,0-2 1,0 0-16,17-17 0,0 18 15,1-18-15,0 18 16,0-18-16,16 0 16,-15 0-16,16 18 0,-18-18 0,19 0 0,-1 0 15,-18 0-15,19-18 0,-19 18 16,1 0-16,0 0 16,0 0-16</inkml:trace>
  <inkml:trace contextRef="#ctx0" brushRef="#br0" timeOffset="2265.66">13225 7518 0,'-17'53'0,"17"-35"0,0 52 15,-19-52-15,19 18 0,19 17 16,-19-36-16,0 18 0,0 1 16,0-19-16,0 1 15,0-1-15,0 19 0,0-19 16,0 1-16,0-1 0,17-17 16</inkml:trace>
  <inkml:trace contextRef="#ctx0" brushRef="#br0" timeOffset="2471.35">13772 7747 0,'17'0'0,"-17"19"16,17-2-16,2 18 15,-19-18-15,0 2 16,-19-2-16,19 18 16,-17-16-16,17-2 0</inkml:trace>
  <inkml:trace contextRef="#ctx0" brushRef="#br0" timeOffset="3371.59">14706 7430 0,'106'-53'16,"-141"71"15,18-18-31,-2 0 16,-16 18-16,18-18 0,0 17 0,-19-17 15,18 17-15,1-17 0,-2 19 16,2-2-16,0-17 0,-1 0 0,0 18 15,0-1-15,18 2 16,36-2 0,-36 0-16,18-17 15,-1 0-15,19 18 16,-19-18-16,1 17 0,35 2 0,-36-19 16,1 17-16,-1-17 0,2 17 15,-19 1-15,0 0 16,-19 0-1,2-1-15,-1 0 0,1-17 0,-36 36 16,18-36-16,16 18 0,2-18 16,-18 17-16,17-17 0,0 17 15,1-17-15</inkml:trace>
  <inkml:trace contextRef="#ctx0" brushRef="#br0" timeOffset="3602.18">15270 7625 0,'19'0'16,"16"17"-16,-18 0 15,0 1-15,-17 0 0,19 53 16,-19-36-1,0-18-15,-19 19 0,19-19 0,-34 54 16,-1-19 0,16-33-16</inkml:trace>
  <inkml:trace contextRef="#ctx0" brushRef="#br0" timeOffset="4200.96">16065 7413 0,'0'0'16,"-36"17"15,36 0-31,-17 2 0,17 16 0,-18 53 16,18-52-1,0-19-15,18 0 0,-18 19 16,17-18-16,-17-1 0,17 0 0,19 2 15,-18-2-15,-1-17 16,2 0-16,15 0 0,-16 0 16,-1 0-16,2 0 0,-2-17 15,-17-2 1,-17 19 0,17-17-16,-19 17 0,2 0 0,17-17 15,-35 17-15,18 0 16,-2 0-1,2 0-15</inkml:trace>
  <inkml:trace contextRef="#ctx0" brushRef="#br0" timeOffset="4376.09">16594 7713 0,'52'34'16,"-34"-15"-16,-18 33 16,0-35-16,-18 2 0,18-2 15,-17 18-15,17-16 0,-17-2 16,17 0-16</inkml:trace>
  <inkml:trace contextRef="#ctx0" brushRef="#br0" timeOffset="4944.51">17581 7377 0,'19'-18'16,"-19"1"0,17 17-16,0 0 0,18 0 0,-16 0 0,-2-17 15,36 17-15,-35 0 16,-1 0-16,0 0 0,2 0 15,-2 0-15,1 0 0,-1 17 0,0 0 16,-17 1-16,19-18 0,-19 18 16,0 17-16,17-18 0,-17 2 15,0-2-15,0 1 0,0 18 16,18-2-16,-18-16 0,0-1 16,0 2-16,0-2 0,0 0 0,0 1 15,17 0-15,-17 0 16,19-18-16,-19 17 0,17 0 15</inkml:trace>
  <inkml:trace contextRef="#ctx0" brushRef="#br0" timeOffset="5151.78">17688 7677 0,'17'-18'16,"0"1"-16,1 17 0,18-17 16,34 17-16,-35-19 0,1 19 0,-1-17 15,1 17-15,-19 0 0,18 0 16,1 0-16,-19 0 0,18 0 16,1 0-16,-19 0 0,19 0 0,-19 0 15</inkml:trace>
  <inkml:trace contextRef="#ctx0" brushRef="#br0" timeOffset="5385.43">18693 7642 0,'0'17'15,"17"1"1,-17 0-16,18 0 0,-18-1 15,0 0 1,-18 54-16,18-54 16,-17 37-1,17-18 1,17-36-16</inkml:trace>
  <inkml:trace contextRef="#ctx0" brushRef="#br0" timeOffset="6036.66">19504 7342 0,'-18'0'0,"1"0"31,17 17-31,17 19 16,1-18-16,-18-1 15,18 0-15,17 37 0,-35-18 16,17-2-16,-17 1 0,0-16 15,0-2-15,0 0 0,-17 1 16,17 0-16,-17 0 0,-1-1 16,0 0-16,0-17 0,1 0 15,0 0 1,17-17-16,17 0 16,0-1-16,-17 0 0,18 18 15,18-35-15,-19 18 16,0-2-16,19 2 0,-18-18 0,16 18 15,-15-2-15,-2 2 0,1-1 16,-18 1-16,0-2 0,0 2 16,0 0-16,-18-1 15,1 0-15,-2 0 0,2 18 16,0-17-16,-19 17 0,18 0 16,1 0-16,-36 0 0,35-17 15,-16 17-15</inkml:trace>
  <inkml:trace contextRef="#ctx0" brushRef="#br0" timeOffset="9062.94">11249 8330 0,'-17'35'46,"-1"53"-30,0-52-16,0 17 0,1-1 0,0 1 16,-2-18-16,19 18 0,-17 1 15,-1-20-15,1 2 0,17-1 0,-17 1 16,-2-1-16,19-18 16,0 2-16,-17 15 0,17-16 15,-18-18-15,18 17 16</inkml:trace>
  <inkml:trace contextRef="#ctx0" brushRef="#br0" timeOffset="9518.93">11249 8347 0,'-17'0'16,"-19"18"-1,18 0-15,1-18 16,0 18-16,-2-1 0,2 0 15,-18 19-15,18-18 0,-2-1 16,-16 19-16,18-19 16,-2 1-16,2-1 0,0 2 15,-1-2-15,0 0 16</inkml:trace>
  <inkml:trace contextRef="#ctx0" brushRef="#br0" timeOffset="9777.04">11144 8347 0,'0'0'0,"17"-17"0,0 17 16,1 17-16,0-17 15,-18 18-15,18-18 16,-1 18-16,-17 0 0,17-1 0,2 0 16,-2 1-16,1 0 0,-18 0 15,17-18-15,-17 17 0,17 0 16,-17 2-16,19-19 0,-19 17 0,17 1 16,1-1-16</inkml:trace>
  <inkml:trace contextRef="#ctx0" brushRef="#br0" timeOffset="10916.96">10632 9847 0,'0'-18'16,"-18"54"15,18-19-31,0 0 0,0 19 0,0-18 16,0 52-16,0-52 15,0 35-15,0-18 0,0 1 16,0-19-16,18 0 0,-18 19 15,17-18-15,2-1 0,-2 0 16,0-17-16,1 0 0,-1 0 16,19 0-16,-19 0 15,37-34-15,-37 16 0,18 0 0,-17 0 16,0 1-16,16-19 16,-15-16-16,-19 16 15,0 19-15,0-18 0,0-1 0,-19 1 16,2-1-16,0-16 0,-1 16 15,0 19-15,0-19 0,1 19 16,0-1-16,-1 1 0,0-2 0,-17 2 16,18 17-16,-2 0 0,2 0 15,-1 0-15,1 0 16,0 36-16,17 16 16,0-33-16,0-2 15,17 54-15,-17-54 0,35 36 16,-18-18-16,2 1 0,51 52 15,-52-53 1,-1-18-16,0 2 0,1 15 0,0 2 16,0-18-16,-1-1 15,-17 0-15,17 2 0,-17-2 16,19 1-16,-19-1 16,0 0-16,17-17 15</inkml:trace>
  <inkml:trace contextRef="#ctx0" brushRef="#br0" timeOffset="11168.95">11302 10217 0,'18'53'16,"-18"0"-16,0-35 15,0 16-15,17-15 0,-17 16 16,0-18-16,0 19 0,0-19 0,0 1 16,17 0-16,-17 17 0,0-18 15,0 1-15</inkml:trace>
  <inkml:trace contextRef="#ctx0" brushRef="#br0" timeOffset="12618.04">14794 8154 0,'-17'-36'16,"17"89"15,0-35-15,0 16-16,0-15 0,0 16 0,0 18 16,0-18-16,0 18 0,0 0 15,0-18-15,0 1 0,0-1 0,0 1 16,0-2-16,0 1 0,0-16 0,0-2 15,0 0-15,0 1 16,0 0-16,0 0 0,0-1 0</inkml:trace>
  <inkml:trace contextRef="#ctx0" brushRef="#br0" timeOffset="12944.03">14812 8171 0,'-18'0'0,"1"0"16,52 0-16,-87 0 0,52 18 0,-19-18 15,2 17-15,-18 0 0,18 2 16,-2 16-16,-16-18 0,18 2 16,-36 15-16,35-16 0,0 0 15,0 0-15,-16-1 16,34 0-16,-18 1 0,0-18 0,18 18 15</inkml:trace>
  <inkml:trace contextRef="#ctx0" brushRef="#br0" timeOffset="13171.55">14706 8189 0,'106'70'15,"-88"-70"-15,0 35 0,-1-16 16,0-19-16,-17 17 0,36 18 16,-18 1-1,-1-19-15,0 0 16,-17 1-16</inkml:trace>
  <inkml:trace contextRef="#ctx0" brushRef="#br0" timeOffset="14027.87">14548 9477 0,'0'0'15,"-36"17"1,36 0-16,-18 19 16,1 35-16,-18 34 15,35-70 1,0 1-16,0-19 0,0 37 15,0-2-15,18-34 0,-1 0 16,0 16-16,1-34 16,0 19-16,17-19 0,-18 17 15,19-34-15,-18 17 16,35-36-16,-36 19 16,1-37-1,-1-16-15,-17 35 16,19-1-16,-19 1 0,-19-18 0,19 1 15,-17-19-15,-1 18 16,18 36-16,-34-37 0,15 37 16,19 0-16,-17-2 15,-1 19-15,1 0 16,-2 19-16,2-2 16,17 0-16,-17 19 0,-1-18 15,18 52-15,0-18 16,0 19-16,18-35 15,-18-1-15,17 1 0,0-2 16,19 54-16,-1-52 16,-16-18-16,-2-1 0,0 0 15,1 2-15,-1-2 0,2 1 16,-2-1-16,0-17 0,19 19 16</inkml:trace>
  <inkml:trace contextRef="#ctx0" brushRef="#br0" timeOffset="14423.11">15165 9970 0,'71'-17'16,"-37"17"-16,-34 17 15,19-17-15,-19 17 0,0 2 0,0-2 16,0 1-16,0-1 16,-19 36-16,2-18 0,17-16 15,-17 15-15,-1-16 0,18 18 16,0-19-16,-18-17 0,18 17 15,0 2 1,18-19-16,0 17 0,-1-17 16,0 0-16,2 0 15,16 0-15,-1-17 0,20 17 16,-18-19-16,-2 19 0,-16 0 16,0 0-16,34-17 0,-34 17 15,18 0-15,-19 0 0,19-17 16</inkml:trace>
  <inkml:trace contextRef="#ctx0" brushRef="#br0" timeOffset="15507.14">18217 8277 0,'-19'53'16,"19"35"0,0-17-16,0-18 15,0 18-15,0-19 0,0 72 16,0-2-16,0-68 0,0-18 15,0-2-15,19 1 0,-19-16 16,0-2-16,0 18 0,0-17 16,0 0-16</inkml:trace>
  <inkml:trace contextRef="#ctx0" brushRef="#br0" timeOffset="15835.88">18288 8277 0,'0'-18'16,"-36"18"-1,18 18-15,1-1 16,-2 2-16,2-2 0,0 0 0,-37 37 16,20-20-16,16 2 15,-18-18-15,19 16 0,0-15 0,-2-2 16,2 18-16,-1-16 0,1-2 0,17 0 0,-19 1 15,2-1-15,17 2 16,-17-19-16</inkml:trace>
  <inkml:trace contextRef="#ctx0" brushRef="#br0" timeOffset="16098.46">18146 8313 0,'18'-19'0,"-1"38"15,0-19-15,2 17 16,-2 0-16,37 19 16,-37-1-1,18 0 1,-18-35-16,2 18 0,-2 0 15,0-18-15,-17 17 0,18-17 0,0 17 16,0 2-16,-1-19 16,0 17-16</inkml:trace>
  <inkml:trace contextRef="#ctx0" brushRef="#br0" timeOffset="16942.91">17952 9723 0,'0'0'0,"-18"18"15,1-1-15,-2 36 16,2-17-1,-18 34-15,35-34 0,0 34 16,-17-35-16,17 1 0,0-19 16,17 37-16,-17-37 15,18 0-15,-18 1 0,17 0 0,0 0 16,2-18-16,-2 17 0,1-17 16,18 0-16,-19-17 15,0 17-15,19 0 0,-18-18 0,-1 0 16,0 18-16,1-18 0,0 1 0,0 0 15,-18-2-15,17-16 0,0-18 16,-17 18-16,0-1 0,19 2 16,-19-2-16,-19 1 0,19 0 15,0-1-15,-17 2 0,17-2 16,-35-18-16,35 20 0,-18 16 0,18 1 16,-18 17-16,18-19 0,-17 19 15,0-17-15,-1 17 16,-18 17-1,36 2-15,-17-2 0,17 1 0,0-1 16,-17 19-16,17-19 0,0 37 16,0-20-16,0 2 0,17-1 0,-17-18 15,17 37-15,1-20 0,0 2 16,0-1-16,-18 1 0,17-1 0,0 1 16,1-19-16,0 18 0,0-17 0,-1 0 15,-17 16-15,17-15 0,2-2 16,-2-17-16,1 18 0,-1-1 15,2-17-15</inkml:trace>
  <inkml:trace contextRef="#ctx0" brushRef="#br0" timeOffset="17388.07">18498 10111 0,'71'-34'0,"-54"51"16,2-17-16,-2 17 15,-17 1 1,18-18-16,-18 17 16,17 2-1,-17-2-15,19 0 0,-2-17 0,-17 18 16,17-18-16,1 18 0,-1 0 15,-17-1-15,0 0 0,0 2 16,-17 16-16,-1-18 0,-16 19 16,-2-19-16,1 18 0,-1 1 0,-16-1 15,-1 1-15,-89 16 16,72-34-16,-1 0 0,0-1 0</inkml:trace>
  <inkml:trace contextRef="#ctx0" brushRef="#br0" timeOffset="19784.5">7898 12846 0,'-36'0'16,"90"0"-16,-37 0 15,0 0-15,19 0 0,-18 17 0,16-17 16,2 0-16,-1 0 0,-16 0 15,15 0-15,-16 0 0,-1 0 0,19 0 16,-19-17-16,19 17 0,-18 0 16,-1 0-1,0-19 1,-34 19-16,0-17 16,17 0-1,-18 17-15,0-18 16,0 36-16,1-18 15,0 17-15,17 19 16,-19-19-16,19 1 16,0 16-16,0-15 0,0 16 15,0 1-15,0-19 0,0 18 0,0 1 16,0-2-16,0 2 0,0-1 0,0-18 16,0 19-16,0-1 0,0-18 15,-17 19-15</inkml:trace>
  <inkml:trace contextRef="#ctx0" brushRef="#br0" timeOffset="20039.05">7774 13515 0,'-17'0'16,"34"-17"-1,1 17-15,-1 0 0,54-17 32,-35-1-32,-2 18 0,-16 0 0,18 0 15,-2 0-15,-15 0 0,16-18 0,1 18 16,-19 0-16,18 0 0,35-18 16,1 1-16,-54 17 15,19 0-15,-1-17 0,-18 17 0</inkml:trace>
  <inkml:trace contextRef="#ctx0" brushRef="#br0" timeOffset="20751.97">9080 12934 0,'-36'-36'15,"18"36"-15,-16 17 16,-2 37 0,18-37-16,18 19 15,-17-19-15,17 18 0,0 1 16,0-1-16,0 18 0,0-17 15,0-1-15,17-18 0,-17 19 16,18-19-16,0 1 0,0-1 16,-1 2-16,0-2 0,19-17 15,-18 0-15,16 0 0,-15 0 16,-2-17-16,18 17 0,-18-19 0,37-16 16,-37 18-16,19-36 15,-36 18-15,17 16 0,-17-15 16,0-20-16,-17 20 0,17-20 15,-17 1-15,-2 1 0,2 16 0,-1 1 0,1-1 16,-2 19-16,2 0 16,0-1-16,-1 0 0,1 0 0,-19 18 15,19 0-15,-1 0 0,0 0 16,18 18-16,-18-18 0,1 18 16,17 0-16,-17-1 0,17 19 0,0-1 15,0-1-15,0 20 0,0-1 0,17-1 16,0 1-16,1 1 0,0-20 15,0 20-15,-1-1 0,19-18 0,-19 18 16,1-18-16,16 1 0,-15-2 16,-19-16-16,17 18 0,37 17 15,-37-36-15,0-17 16,1 0-16</inkml:trace>
  <inkml:trace contextRef="#ctx0" brushRef="#br0" timeOffset="21233.46">9980 12969 0,'0'36'31,"0"-19"-31,0 0 0,0 1 16,0-1-16,0 19 0,0-19 0,0 19 16,0-1-16,0-18 0,0 19 15,0-1-15,0 1 0,0-19 0,0 18 16,0 18-16,0-35 0,0 0 15,0 0-15,0-1 0,0 0 16,0 1-16,0 18 0,0-19 16,17-17-16</inkml:trace>
  <inkml:trace contextRef="#ctx0" brushRef="#br0" timeOffset="21654.26">9961 12951 0,'19'-36'0,"15"2"16,-16 34-16,0-18 0,0 18 15,-1 0-15,0 0 0,19 0 16,-18 0-16,16 18 0,-15-18 15,16 0-15,-1 34 0,-34-15 16,19 16-16,-19 1 0,-19-19 16,19 18-16,-17 1 15,-18-2-15,18 2 0,-2-18 0,2 16 0,0-15 16,-1-2-16,0 1 0,-17-1 16,18 0-16,-1 2 15,0-2 1,36 1-1,0-18-15,-1 0 16,0 17-16,1-17 0,0 0 16,0 0-16,-1 19 0,19-19 15,-19 0-15,35 17 0,-33-17 16,16 0-16,-18 17 0,19-17 0,-19 0 16,1 0-16,18 0 0,-19 0 15</inkml:trace>
  <inkml:trace contextRef="#ctx0" brushRef="#br0" timeOffset="22049.94">11673 13286 0,'35'0'31,"-18"0"-31,19 0 16,-19 0-16,1 0 0,18 0 0,-2 0 16,-16 0-16,18 0 0,-2 0 0,-16 0 15,0 0-15,0 17 0,-1-17 16,0 0-16</inkml:trace>
  <inkml:trace contextRef="#ctx0" brushRef="#br0" timeOffset="22235.72">11654 13515 0,'90'0'15,"-56"0"-15,1 0 0,1 0 16,-1 0-16,1 0 16,-2 0-16,2 0 0,16 0 0,-16-17 0,-1 17 15</inkml:trace>
  <inkml:trace contextRef="#ctx0" brushRef="#br0" timeOffset="22928.03">13472 12969 0,'0'-18'16,"0"36"-16,-18-18 0,1 17 15,17 2-15,0-2 0,-19 35 16,19-33-16,0-2 0,19 18 15,-19-17-15,0 17 16,0-18-16,17 19 0,1-18 0,16 35 16,-15-36-16,-2 1 0,37-1 15,-20-17-15,-16 19 16,18-38-16,-19 19 0,18 0 0,18-35 16,-17 18-16,-19-2 0,18 2 15,-18-18-15,2-18 16,-19 18-16,17-1 0,-17-17 0,-17 1 15,17-1-15,-19-1 0,2-15 16,0 33-16,-1-17 0,1 1 16,-19 16-16,19 1 0,-1 18 0,0-2 0,0 2 15,1-1-15,0 18 0,-2-17 16,2 17-16,-1 0 0,1 17 16,0 1-16,-2-1 0,19 2 15,0 15-15,0-16 0,0 18 16,0-2-16,19 2 0,-2 16 0,18 36 15,-18-34-15,2-1 16,-2-1-16,0-16 0,19 52 16,-18-35-16,-1-18 0,0 1 0,2-1 15,-2-18-15,1 19 0,-1-19 0,0 19 16,2-18-16,-2-18 16,1 17-16,-1 0 0,2-17 0,-2 18 15,0-18-15,1 0 0,0 0 16,17 0-16</inkml:trace>
  <inkml:trace contextRef="#ctx0" brushRef="#br0" timeOffset="23319.35">14336 13234 0,'36'-19'15,"-19"19"-15,0 19 32,-17-2-32,-17 1 15,17-1-15,0 0 16,17 2-16,-17-2 15,18-17-15,-18 18 0,18-18 16,0 17-16,-1 2 16,-17-2-1,17 0-15,-34 1 0,0 0 16,17 0-16,-18-18 16,0 17-16,0-17 0,1 17 15,0 1-15,-2-18 0</inkml:trace>
  <inkml:trace contextRef="#ctx0" brushRef="#br0" timeOffset="23651">15412 13145 0,'70'0'47,"-52"0"-47,0 0 0,0 0 0,16 0 15,20-18-15,-1 18 0,-36 0 16,18 18-16,1-18 16,16 0-16,-16 0 15</inkml:trace>
  <inkml:trace contextRef="#ctx0" brushRef="#br0" timeOffset="24394.81">16594 12617 0,'-36'0'16,"2"34"0,34-16-16,0-1 15,0 2-15,-19-2 0,19 0 0,0 19 16,0-18-16,0 16 0,19 2 16,-2 35-16,0-36 15,19 18-15,16-1 0,-16-33 16,-18-19-16,16 17 0,20-17 15,-1 0-15,-18-17 16,1-2-16,-19 2 16,18-1-16,-17 1 0,17-54 15,-18-34-15,1 52 16,-36-1-16,18-16 0,0 18 0,-17-2 16,0 1-16,-1 0 0,-18 1 15,-52-55-15,35 55 16,18 35-16,18 17 0,-36-19 15,35 19-15,0 0 16,0 19-16,1-2 0,0 0 16,17 18-16,0 1 0,0-1 15,17 18-15,-17-18 16,17 18-16,1 0 0,0 1 0,0-2 0,-1 1 16,19 0-16,-19-1 0,37 36 15,-37-34-15,18-18 0,-18 16 16,2-16-16,-2-2 0,0 2 15,1-18-15,-18-1 0,36 36 16,-36-35-16,17-1 0,-17 0 16,17 2-16,-17-2 0,18-17 15,0 18-15,0-18 16,-1 0 0</inkml:trace>
  <inkml:trace contextRef="#ctx0" brushRef="#br0" timeOffset="24663.92">17564 12969 0,'0'-18'15,"0"72"-15,-18-37 16,18 0-16,0 18 16,-17 1-16,17-1 0,0 1 15,0-19-15,0 0 0,0 2 16,0-2-16,0 35 16,0-33-16,17-2 15,-17 1-15</inkml:trace>
  <inkml:trace contextRef="#ctx0" brushRef="#br0" timeOffset="25863.53">11796 15279 0,'36'-17'15,"-19"17"1,0 0-16,19-17 15,-18 17-15,16 0 0,2 0 0,-18-19 16,52 19-16,-52 0 0,-1 0 16,2 0-16,15 0 0,-16 19 15</inkml:trace>
  <inkml:trace contextRef="#ctx0" brushRef="#br0" timeOffset="26076.2">11602 15667 0,'-18'18'0,"36"-36"0,0 54 15,-1-36 1,19-18-16,-1 18 16,-18 0-16,36 0 15,-18 0-15,1 0 0,-19 0 0,1 0 16,35-18-16,-36 18 15,37 0-15,-37-17 0,0 17 16</inkml:trace>
  <inkml:trace contextRef="#ctx0" brushRef="#br0" timeOffset="27622.59">13877 14838 0,'-17'-17'0,"34"17"31,19-18-31,-19 18 16,18 0-16,-16 0 16,-2-17-16,0 17 0,37 0 15,-20-19-15,-16 19 16,0 0-16,0 0 0,-1 0 15,0-17-15,2 34 0,-2 2 16,-17-2 0,0 1-16,0-1 0,0 2 15,0-2-15,-17 18 0,17 1 0,0-2 16,-19 2-16,19-18 0,0 16 16,-17 2-16,17-1 0,0-16 0,-17 15 15,17-16-15,0-1 0,0 19 0,0-19 16,0 1-16,0 0 15,0 0-15,0-1 0,0 0 16,17 2 0,0-19-1</inkml:trace>
  <inkml:trace contextRef="#ctx0" brushRef="#br0" timeOffset="27860.04">13860 15245 0,'-18'0'16,"36"0"0,-1 0-1,0-19-15,2 19 0,16 0 16,18 0-16,-36 0 0,19 0 0,-18 0 15,16 0-15,-16 0 16,18 0-16,-19 0 0,54 0 16,-54 0-16,36 0 0,-18 0 15</inkml:trace>
  <inkml:trace contextRef="#ctx0" brushRef="#br0" timeOffset="28712.18">15729 15103 0,'19'0'16,"33"0"-1,-35 0 1,2 0-16,15 0 0,-16-17 0,0 17 16,0 0-16,-1 0 15,0 0-15,1 0 0,0 0 0,0 0 16,-1 17-16,0-17 0,2 0 0,-2 0 15,1 0-15,-1 0 0,2 18 16,15-18-16,-16 0 0,18 0 0</inkml:trace>
  <inkml:trace contextRef="#ctx0" brushRef="#br0" timeOffset="30540.56">17246 14979 0,'-34'18'15,"15"-18"1,2 0-16,-18 18 16,35 0-16,-19-1 0,2-17 15,0 17-15,-1 2 0,-18-2 16,36 1-16,-17-18 0,0 17 16,-1 2-1,18-2-15,0 0 16,18-17-16,-1 0 15,0 18-15,37-18 16,-37 0-16,71 0 16,-69 0-16,15 0 15,-16 0-15,-1 0 0,2 0 0,15 0 16,-16 0-16,0 0 0,0 0 16,-1 0-16,0-18 15</inkml:trace>
  <inkml:trace contextRef="#ctx0" brushRef="#br0" timeOffset="30750.58">17317 14979 0,'-17'0'0,"-2"18"16,2 18-1,-1 17 1,1-36-16,17 18 0,0 18 15,0-35-15,-17 18 0,17-2 16,0-16-16,0 18 0,0-19 0,0 19 16,0-19-16,0 18 0,0-18 0,-19 19 15,19-18-15,-17-1 0,17 2 16,-18-2-16</inkml:trace>
  <inkml:trace contextRef="#ctx0" brushRef="#br0" timeOffset="31287.12">13789 17097 0,'-17'0'16,"87"-18"0,-52 18-16,-1 0 0,36 0 15,-35 0-15,-1 0 16,19 0-16,-19 0 0,1 0 16,0 0-16,-18 18 0,18-18 0,-1 17 15</inkml:trace>
  <inkml:trace contextRef="#ctx0" brushRef="#br0" timeOffset="31480.49">13736 17309 0,'0'0'16,"53"17"-1,-36-17 1,2 0-16,-2 0 0,1 0 0,16 0 15,56-17 1,-38 17-16,36-19 16,18 2-16,-54 17 15</inkml:trace>
  <inkml:trace contextRef="#ctx0" brushRef="#br0" timeOffset="32035.86">15448 16779 0,'70'-18'15,"-52"36"-15,-1 0 16,-17 16 0,-17-34-16,17 19 0,-18 16 15,18-18 1,0 0 0,18-17-16,-1 19 0,0-19 15,1 17-15,0-17 0,0 18 0,-1-1 16,19-17-16,-1 36 15,-35-19-15,17-17 0,-17 18 16,0 0-16,-17 0 16,-1-1-16,1 0 0,-2 1 15,-51 0-15,35 0 0,0-18 16,-1 17-16,2-17 0,-2 0 0,1 0 16,16 0-16,-15 17 0,16-17 15,1 0-15,-2-17 0</inkml:trace>
  <inkml:trace contextRef="#ctx0" brushRef="#br0" timeOffset="32409.37">15094 16638 0,'-105'88'0,"86"-53"0,2 1 15,0 17-15,-1-1 0,1 1 0,-2 1 16,19-2-16,-17 1 0,17 71 16,17-72-16,2 1 0,-2-18 15,1 18-15,16-17 0,2-1 0,-1 0 16,1-17-16,-1 0 0,1-18 16,-2 0-16,-16 0 0,35 0 15,0-18-15,-18 0 0</inkml:trace>
  <inkml:trace contextRef="#ctx0" brushRef="#br0" timeOffset="32691.83">15765 16391 0,'281'140'0,"-227"-104"0,-18 18 16,-2-20-16,1 20 0,-16-20 16,15 73-16,-34-55 0,-17 1 15,17 1-15,-36-2 0,19 1 0,-18 0 16,-1-1-16,1 2 0,-35 16 15,34-35-15,-16 1 0</inkml:trace>
  <inkml:trace contextRef="#ctx0" brushRef="#br0" timeOffset="115423.8">16770 16850 0,'-36'35'0,"36"-18"0,-17 0 0,17 2 16,-17 16-16,-1-18 0,0 19 15,0-1-15,1 1 0,0-2 0,-1 2 16,0-1-16,0 1 0,1-19 0,0 1 16,-2 18-16,19-19 0,-17 0 15,-1-17-15,18 18 0</inkml:trace>
  <inkml:trace contextRef="#ctx0" brushRef="#br0" timeOffset="115628.81">16982 16797 0,'-36'70'15,"36"-52"-15,-17-1 16,-19 36-16,19-18 0,-1 1 15,-16 17-15,15-18 0,-16 0 16,18 18-16,-19-17 0,1-1 0,17 1 16,0 16-16,-16 1 15,16-18-15,0-17 0,18 0 0,0-1 0,-18-17 16,18 17-16</inkml:trace>
  <inkml:trace contextRef="#ctx0" brushRef="#br0" timeOffset="120389.97">22997 11929 0,'-19'0'15,"38"-19"17,16 19-17,1 0 1,-36 19-16,17-19 0,0 0 15,-17 17-15,18-17 0,-18 17 16,0 1-16,0 0 16,0 0-1,-18-1 1,36 0 0,0 1-16,0 0 15,-1-18-15,-17 18 0,17-18 0,-17 17 16,18-17-16,-18 17 0,0 2 15,0-2-15,-35 18 16,0-16-16,17-2 16,0-17-16,1 17 0,-19-17 15,19 18-15,-1-18 0,1 0 0,-2 0 16,2 0-16,0 0 0,-1-18 16</inkml:trace>
  <inkml:trace contextRef="#ctx0" brushRef="#br0" timeOffset="120623.36">22785 11751 0,'-17'0'0,"34"0"16,-53 19-16,19-19 0,-1 17 0,1 1 16,0-1-16,-19 19 0,18 16 0,1-16 15,-2 17-15,2-1 0,17 2 16,0-20-16,-17 20 0,34-18 0,0 69 15,-17-70-15,19 18 0,-2-36 16,18 19-16,-16-18 0,-2-1 16,18 0-16,-18 2 0,2-19 0,15 0 15,37 0-15,-35-19 16</inkml:trace>
  <inkml:trace contextRef="#ctx0" brushRef="#br0" timeOffset="120914.24">23490 11470 0,'54'35'0,"-37"-18"16,0 19-16,19-1 0,-18 1 0,16 16 16,-15 18-16,-2-16 0,-17-1 0,18 18 15,-18-19-15,0 18 0,-18 18 16,1-17-16,-2 17 0,2 1 0,-35-19 16,-19 90-16,18-108 0,0 18 15,1-16-15,-19-1 0</inkml:trace>
  <inkml:trace contextRef="#ctx0" brushRef="#br0" timeOffset="132966.85">22009 11381 0,'-265'758'0,"265"-668"15,0 15-15,18-17 0,53 176 16,-36-175-16,18-1 16,18 0-16,-1 0 0,18-17 0,18 17 15,52 17-15,-51-51 16,-19-1-16,17-18 0,-17 1 16,19-2-16,-2-16 0,19 0 0,211 17 15,-211-52-15,-1 17 0,211-88 31,-210 52-31,0-16 0,-18-2 0,158-104 16,-194 104-16,-16 1 16,16 1-16,-16-19 0,87-123 15,-106 142-15,-1-19 16,2 0-16,-18 1 0,52-177 16,-52 159-16,-18-89 15,0 71-15,0 18 0,-18-18 16,1 0-16,-19-18 0,-16 19 0,-1 0 15,-18-2-15,18 36 0,-18-17 0,-69-34 16,51 68-16,-17-16 16,-18 35-16,19-18 0,-18 17 15,17 1-15,-17 18 0,-248-19 16,230 36-16,17 0 16,-17 0-16,-18 18 0,-458 105 15,335-35 1,158-35-16,2 18 0,-232 141 15,266-124-15,0-17 16,18-1-16,-1-18 0,18 19 16,18-18-16</inkml:trace>
  <inkml:trace contextRef="#ctx0" brushRef="#br0" timeOffset="133596.84">25396 11946 0,'70'-17'15,"-52"17"-15,-1 0 0,19-19 0,-1 19 16,18-17-16,-18 17 15,1-18-15,-2 18 0,2-17 0,-18 17 16,16-19-16,-15 19 0,-2-17 0,1 17 16</inkml:trace>
  <inkml:trace contextRef="#ctx0" brushRef="#br0" timeOffset="133833.71">25889 11470 0,'247'88'16,"-211"-53"-16,-2 1 0,2-19 16,18 71-16,-54-52 0,0-1 15,0-1-15,0 20 0,-19-1 0,2-18 16,-18 18-16,-18 35 15,17-35-15,-34 18 0,52-36 16,-17 1-16,-1-19 0</inkml:trace>
  <inkml:trace contextRef="#ctx0" brushRef="#br0" timeOffset="136122.62">28236 11487 0,'34'0'31,"-16"0"-31,-18 18 0,18-18 15,0 17 1,-18 2-16,0-2 0,0 0 16,0 1-16,0-1 15,0 2-15,0-2 16,0 0-16,17 1 16,-17 0-16,0 17 15,0-18-15,0 2 16,0-2-16,0 1 15,-17-18-15,17 17 0,0 0 0,-18-17 16,0 19-16,0-19 16,1 0-16,-18 0 15,17-19 1</inkml:trace>
  <inkml:trace contextRef="#ctx0" brushRef="#br0" timeOffset="136377.32">27848 11293 0,'-142'194'16,"125"-140"-16,17-2 0,0 18 15,0-16-15,0-1 0,17 16 16,-17-15-16,35 52 0,-16-54 15,-2 2-15,0-20 0,1 2 0,18-1 16,-19-16-16,0-2 0,1-17 0,18 17 16,-19-17-16,0 0 0,19 0 15,-18 0-15,16-17 0,2 0 16,-18-2-16</inkml:trace>
  <inkml:trace contextRef="#ctx0" brushRef="#br0" timeOffset="136679.54">28358 11134 0,'71'36'0,"-35"-19"0,-1 18 16,18 1-16,-18-1 0,18 18 0,-36 18 16,19-18-16,-1 18 0,-18-2 15,-17 72-15,0-87 16,-34 104-16,16-87 0,1 17 0,-19-35 16,19 18-16,-19 0 15,18-37-15,1 20 0,0-2 0,-19-16 16,18-2-16,1 2 0</inkml:trace>
  <inkml:trace contextRef="#ctx0" brushRef="#br0" timeOffset="139899.49">20650 7377 0,'36'0'16,"-18"-18"-16,-1 18 0,19 0 15,-19-17-15,18 17 0,-16 0 0,15 0 16,-16 0-16,-1-17 0,2 17 16,-2 0-16,0 0 0,1 0 0</inkml:trace>
  <inkml:trace contextRef="#ctx0" brushRef="#br0" timeOffset="140094.09">20721 7625 0,'17'0'16,"2"0"-16,-2 0 0,1 0 15,18 0-15,-19-19 0,18 19 0,35-17 16,-34 17-16,-1 0 15,-18 0-15,19-18 0,-18 18 0,16 0 16,2 0-16,-18 0 16</inkml:trace>
  <inkml:trace contextRef="#ctx0" brushRef="#br0" timeOffset="160918.46">23032 7078 0,'36'-19'0,"-90"38"31,18-2-15,19 1-16,0-18 15,-54 36-15,54-36 16,-1 17-16,0 0 0,0 1 16,1-18-16,17 36 15,17-19 1,1-17-16,0 17 16,0 1-16,16 0 15,-15 0-15,16-1 16,-18 0-16,0 1 15,-34 0 1,0 17 0,-1 1-16,1-36 0,-2 17 15,19 1-15,-17-18 0,-18 17 16,17 2-16,0-19 16,1 17-16</inkml:trace>
  <inkml:trace contextRef="#ctx0" brushRef="#br0" timeOffset="161093.78">23226 7342 0,'18'-17'0</inkml:trace>
  <inkml:trace contextRef="#ctx0" brushRef="#br0" timeOffset="161345.47">23526 7042 0,'18'36'32,"-36"16"-17,18-33-15,0 33 16,0 1-1,0-36-15,0 19 0,0-18 16,0-1-16,0 0 0,18 1 16</inkml:trace>
  <inkml:trace contextRef="#ctx0" brushRef="#br0" timeOffset="161866.4">23878 7059 0,'0'0'16,"-34"36"-1,15-18 1,-16-1-16,35 2 16,-17-2-16,17 0 0,-17 1 0,-2-1 15,19 2 1,-17-2-16,17 0 16,17-17-16,-17 18 0,19 0 15,-2-18-15,0 0 0,1 18 16,-1-18-16,2 0 0,33 0 15,-34 0-15,0 0 16,35-18 0,-36 0-16,1 18 0,-1-35 15</inkml:trace>
  <inkml:trace contextRef="#ctx0" brushRef="#br0" timeOffset="162034.62">24002 7059 0,'-36'36'16,"36"-18"-16,0-1 0,0 2 16,0-2-16,0 18 0,0 35 15,0-34-15,0 16 16,19 2 0,-19-20-16,0-15 0,0-2 0,0 1 15,0 18-15</inkml:trace>
  <inkml:trace contextRef="#ctx0" brushRef="#br0" timeOffset="162543.47">23314 7818 0,'71'17'0,"52"-17"16,18 0-16,-70 0 15,-1-17-15,1 17 0,17-17 0,53-1 16,-70 1-16,-18-19 16,106-17-1,-124 18-15,18 18 0,-18-19 0,-18 1 0,19-1 16,17-105-1,-53 89-15,18-124 16,-36 86-16,18 20 0,-18-18 0,0 17 16,-87-140-1,52 158-15,-18 17 0,0 1 16,-105-18-16,88 36 0,0-1 16,-194 18-1,176 18-15,17-1 0,-16 19 0,-213 87 16,213-53-16,-2 1 15,-139 141 1,158-124-16,34-17 0,1 17 0,18-18 16,1 18-16,-2 71 15,18-88-15,36-1 0,-1 18 0,124 90 16,-87-109-16,158 55 16,-124-107-1,-18 2-15,1-2 0,-19-17 16</inkml:trace>
  <inkml:trace contextRef="#ctx0" brushRef="#br0" timeOffset="163731.31">26560 9106 0,'17'-17'16,"19"-54"-1,-36 54-15,17-19 0,-17 1 16,0 16-16,18-33 0,-18 16 16,0-16-16,0 16 0,0 2 0,0-2 15,0 1-15,0-1 0,0 19 16,0-18-16,0 16 0,-18 2 0,18 0 15,0-1-15,0 0 0,0 0 16,0 72 15,0-37-31,0 19 0,18 52 16,-1-53 0,2 1-16,-19-19 0,17 18 15,0-17-15,1 0 0,0-1 0,0 0 16,-1 2-16,0-19 15,1 0-15,0 0 0,0-19 16,-1 19-16,0-17 0,2 0 0,-19-1 16,17 0-16,1 18 0,-18-18 15,17 1-15,2 17 16,-19-17-16,17 17 0,0 17 16,-17 0-1,18 1-15,-1 18 16,-17-19-16,0 0 15,0 2-15,19-19 0,-19 17 0,0 1 16,17-18-16,-17 17 16,17-17-16,1 0 15</inkml:trace>
  <inkml:trace contextRef="#ctx0" brushRef="#br0" timeOffset="164419.71">26948 8806 0,'53'-176'15,"-70"159"-15,17-19 16,-19 18-16,19 1 0,-17-2 15,-1 2-15,1 17 0,-2-17 0,2 17 16,-18 0-16,17 17 0,-17-17 0,0 17 16,17 19-16,-17-18 0,-1 18 15,19 16-15,17-35 16,0 2-16,0-2 0,0 0 0,17-17 16,2 18-16,15 0 0,-16-18 15,35 0-15,-18-18 0,-17 0 16,17 1-16,1-19 0,-1 19 0,-18-1 15,-17-16-15,19-20 16,-38 1-16,19 36 0,-17-1 16,-1 0-16,1 18 0,-19-18 0,19 18 15,-19 18-15,1-18 0,0 18 16,-18 17-16,17-18 0,1 19 0,-1-1 16,19 18-16,-18 18 0,35-36 15,0 18-15,0-36 16</inkml:trace>
  <inkml:trace contextRef="#ctx0" brushRef="#br0" timeOffset="165482.89">26472 15455 0,'34'-17'16,"-15"17"-1,-2 0-15,1-17 0,-1 17 16,-17-18-16,17 18 16,2 0-16,-72 18 15,35-18 1,1 17-16,-2-17 0,-33 36 16,-18-1-1,51-35-15,2 17 0,-1 2 16,18-2-16,0 0 15,0 1-15,54 0 16,-37 0-16,0-1 16,19-17-16,-18 17 0,16 1 15,-15-18-15,-2 18 0,1 0 16,-1-18-16,0 17 0,2 0 0,-19 2 16,17-2-16,-17 1 0,-17-1 15,17 0-15,-19 2 0,2-2 16,0 1-16,-1-1 0,1 2 0,-2-2 15,-15 0-15,16 1 16,0-18-16,0 18 0,1-18 0,0-18 31</inkml:trace>
  <inkml:trace contextRef="#ctx0" brushRef="#br0" timeOffset="165666.54">26824 15667 0,'0'18'78</inkml:trace>
  <inkml:trace contextRef="#ctx0" brushRef="#br0" timeOffset="166006.76">27177 15474 0,'0'0'31,"0"35"-31,0 1 0,0-19 16,0 36-16,17-35 16,-34 16-16,17-16 0,0 18 0,0-2 0,0-15 15,0-2-15,0 1 16,0 16-16,17-15 0</inkml:trace>
  <inkml:trace contextRef="#ctx0" brushRef="#br0" timeOffset="166318.53">27565 15545 0,'-71'52'31,"71"-34"-31,-53 17 16,36-18-16,17 1 15,-18 0-15,1 17 16,17-18-16,0 2 16,0-2-16,17-17 15,1 0-15,18 18 16,-19-18-16,0 0 0,1-18 16,0 18-16,0 0 0,-1 0 0,0 0 15,2-17-15,-2 17 0,1-19 16,-1 19-16,-17-17 15,0 0-15,17 17 0,-17-18 0</inkml:trace>
  <inkml:trace contextRef="#ctx0" brushRef="#br0" timeOffset="166501.75">27636 15509 0,'0'-35'16,"0"70"0,-18-35-16,1 17 15,17 54-15,0-53 16,0 17-16,-19 70 15,19-69-15,0-1 16,0 1-16,0 52 0,0-53 16,-17-17-16,17 0 15,0-1-15,0 0 0,0 1 0,17-18 16</inkml:trace>
  <inkml:trace contextRef="#ctx0" brushRef="#br0" timeOffset="167547.71">25572 14291 0,'36'-17'0,"-19"0"15,0 17-15,1 0 16,-18-18-16,-35 36 31,18-1-15,-2-17-16,-16 36 15,18-36-15,-2 17 0,19 1 16,-17-18-16,34 17 16,2 0-1,-2-17-15,-17 19 16,18-19-16,-1 0 0,-17 17 0,19-17 15,-2 18-15,-17-1 16,0 2 0,-17-2-16,-2 0 0,2 1 15,-1-18-15,1 18 16,-2-18-16,2 18 0,0-18 0,-1 17 16,1 0-16,-2-17 0</inkml:trace>
  <inkml:trace contextRef="#ctx0" brushRef="#br0" timeOffset="167907.55">25766 14257 0,'-36'34'31,"36"-15"-31,0 33 31,0-35-31,0 2 0,18-2 16,0 1-16,0-1 0,-1-17 0,19 0 16,-19 19-16,18-19 15,-16 0-15,-2 0 0,54 0 0,-54-19 16,0 19-16,19-17 0,-18 17 16,-1-18-16,0 1 15,-17-2-15,0 2 16,-17 0-16,0 17 15,-1-18-15,0 18 0,0 0 16,-16 0-16,15 0 0,2 0 16,-1 0-16,1 0 0,0 0 15,-19 0-15,18 18 0,1-18 0,17 17 16,-19-17-16,2 0 0,17 17 16</inkml:trace>
  <inkml:trace contextRef="#ctx0" brushRef="#br0" timeOffset="168099.04">26365 14203 0,'19'18'32,"-19"0"-32,0 0 15,-19-1-15,19 0 0,0 2 16,-17-2-16,17 1 0,-18 16 0,1-15 15,17-2-15,-17 1 0,17-1 16,-19 2-16,19-2 0,-17 0 0,-1 1 16</inkml:trace>
  <inkml:trace contextRef="#ctx0" brushRef="#br0" timeOffset="168227.76">26225 14345 0,'0'-18'0,"0"1"16</inkml:trace>
  <inkml:trace contextRef="#ctx0" brushRef="#br0" timeOffset="168343.36">26525 14433 0,'17'0'16,"-34"0"-16</inkml:trace>
  <inkml:trace contextRef="#ctx0" brushRef="#br0" timeOffset="168848.53">25801 14909 0,'36'0'0,"16"0"0,-16-18 16,16 1-16,1 0 0,1-2 15,34 2-15,-18-1 0,72-35 16,-72 18-16,1-1 0,-2 2 0,-15-2 15,16 1-15,1-36 16,0 1-16,-1-18 16,-35 0-16,-35 34 15,19 20-15,-19-2 0,0 1 16,0-18-16,0-1 0,-19 2 0,2-1 16,-18 0-16,-18 1 0,-71-36 15,53 52-15,0 1 0,2 16 16,-108 2-16,71 17 0,0 0 15,-88 17-15,-18 37 16,107-18-16,-2-2 0,-15 20 16,-54 51-16,17 19 15,106-53-15,-1-19 0,1 18 0,18 1 16,18 0-16,0 53 16,69-19-16,-16-34 0,34-18 15,1-18-15,69 53 16,55-35-16,-90-36 15,2 1-15,69-18 0,106-35 16,-194 18-16,0-2 16,-17 19-16</inkml:trace>
  <inkml:trace contextRef="#ctx0" brushRef="#br0" timeOffset="170426.67">28394 15386 0,'0'35'15,"18"-18"-15,-18 0 16,0 2-16,17-2 16,-17 1-16,0-1 0,19 19 0,-19-19 15,0 1-15,0 0 0,0 17 16</inkml:trace>
  <inkml:trace contextRef="#ctx0" brushRef="#br0" timeOffset="170777.52">28358 15579 0,'19'0'16,"-2"-17"-16,18 17 15,-16 0-15,-2-17 0,0 17 0,71-19 16,-70 19 0,0 0-16,0 0 0,-1 0 15</inkml:trace>
  <inkml:trace contextRef="#ctx0" brushRef="#br0" timeOffset="170999.27">28341 15933 0,'0'0'0,"36"-19"16,-1 19-1,-18 0-15,2 0 0,33-17 16,-16-1-16,-2 18 0,2-17 16,16-2-16,-16 19 0,-1-17 15,-18 0-15,19 17 0,-1-18 16</inkml:trace>
  <inkml:trace contextRef="#ctx0" brushRef="#br0" timeOffset="172187.32">28924 15403 0,'34'0'15,"-16"0"-15,0 0 0,0 18 16,-1-18-16,-17 17 16,0 0-16,0 2 15,0-2 1,0 1-1,0-1-15,17-17 0,-17 19 16,19-19-16,-19 17 0,17-17 16,1 17-16,-1 1 15,0 0-15,-17 0 16,0-1 0,0 0-1,-17-17-15,17 18 0,-35 0 16,18-18-16,-2 18 0,-15-1 0,16 0 15,-35 2-15</inkml:trace>
  <inkml:trace contextRef="#ctx0" brushRef="#br0" timeOffset="172875.42">27741 16461 0,'265'70'16,"-142"-70"-16,-52-17 15,17 17-15,1-17 0,87-37 16,-88 37-16,-17 0 0,17-19 16,-18 1-16,160-53 15,-106 17-15,-72 35 16,1 19-16,35-36 0,-52 18 15,52-18-15,-53 18 16,-18-1-16,19 1 0,17-35 16,-18 35-16,0-36 0,-17 35 15,0 2-15,-18 16 0,17-18 16,-17-17-16,0 36 16,0-18-16,-35-36 0,-1 35 0,19-16 15,-54-18-15,-34-37 16,52 72-16,-35-53 15,-36 18-15,53 34 16,-52-35-16,-35 36 16,-20-18-16,-32 18 15,-2 18-15,106-2 16,-123 19-16,-19 0 16,125 0-16,-1 0 0,2 0 15,-2 19-15,-35-2 0,18 1 16,-142 35-16,2 18 15,139-19-15,1 1 0,-106 71 16,1 16-16,139-69 16,19 18-16,0-1 0,-107 141 15,161-158-15,-1 88 16,35-19-16,69 20 16,-15-91-16,34 20 15,141 51-15,54-33 0,281-2 16,-352-87-1,212 0-15,-19-36 16,-34 0-16,-54-35 16,-88-16-16,-53 15 15,-88 37-15,-34-2 16</inkml:trace>
  <inkml:trace contextRef="#ctx0" brushRef="#br0" timeOffset="176714.34">21216 16338 0,'52'-36'0,"-35"19"16,2 17-16,15-18 0,2 18 16,-18 0-16,-1 0 15,19 18-15,-19-18 0,1 0 16,-1 17-16,-17 2 0,17-2 0,-17 0 16,0 1-16,-17 0 0,17 17 15,-35 36-15,18-37 16,-2-15-16,19 16 0,-17-18 0,0 2 15,-1-2-15,18 0 0,-18 1 16,0-1-16,1 2 16,34-2-1,19-34 1,16-2 0,-16 2-1,-18 17-15,-1-18 0,0 18 16,2-17-16,-2 17 0,18-17 15,-16-2-15,-2 2 0,0-1 16,1 1-16</inkml:trace>
  <inkml:trace contextRef="#ctx0" brushRef="#br0" timeOffset="177017.62">21833 16250 0,'-19'0'0,"-15"17"16,16-17-1,18 18-15,-18-18 0,18 17 16,0 2-16,0-2 16,0 0-16,0 1 0,18 0 15,-18 0-15,18-18 0,-1 17 16,0 18-16,-17-17 0,19 0 15,-19-1-15,0 0 16,0 2-16,0-2 0,-19 1 16,19-1-16,-17 2 15,0-2-15,-1-17 0,0 17 16,0 1-16,1-1 0,-18-17 0,17 19 16,0-2-16</inkml:trace>
  <inkml:trace contextRef="#ctx0" brushRef="#br0" timeOffset="177447.54">21604 16973 0,'176'-35'0,"-106"-1"15,-16 1-15,-20 18 0,-16-2 0,35-15 16,0-20-1,-35 37-15,34-71 0,-34 52 16,0 1-16,-18-71 0,0 54 16,0-2-16,-36-87 15,18 70-15,1-17 0,-18 18 0,-1-18 16,-17 34-16,18-15 0,-35 16 16,-54-35-16,54 70 0,-71-18 15,-18 36-15,70 18 16,-70 35-16,71-18 0,18 18 15,-1 0-15,19-1 16,-1 2-16,-71 140 16,72-52-16,52-90 0,0 18 15,17 72-15,18-72 16,35 53-16,-16-52 0,-1-18 16,52 35-16,37-17 15,-89-35-15,18-19 0,34 0 16,-52 1-16,18-18 15,-2-18-15,-33 1 0</inkml:trace>
  <inkml:trace contextRef="#ctx0" brushRef="#br0" timeOffset="177822.39">22380 16143 0,'0'36'16,"-19"-18"-16,38-72 0,-38 125 16,2-52-16,17 15 0,0-16 0,-18-1 0,18 19 15,-17 17-15,0-18 0,-2-18 16,2 19-1,17-18-15,-18 16 0</inkml:trace>
  <inkml:trace contextRef="#ctx0" brushRef="#br0" timeOffset="177967.87">22202 16302 0,'0'-17'16,"0"34"-16,36-17 47</inkml:trace>
  <inkml:trace contextRef="#ctx0" brushRef="#br0" timeOffset="178086.56">22485 16443 0,'17'0'15,"-34"0"-15,53 0 16</inkml:trace>
  <inkml:trace contextRef="#ctx0" brushRef="#br0" timeOffset="179883.76">23085 17397 0,'35'-36'0,"-17"36"16,-71 17 15,36 2-15,-2-19-1,19 17-15,-17-17 0,-1 17 16,18 1 0,18-18-1,-18 18-15,36-18 0,-36 18 16,17-18-16,0 17 0,1-17 16,0 17-1,0 1-15,-18 0 16,-18-18-16,18 18 0,0-1 15,-18 0-15,18 2 16,-18-19-16,-16 17 0,34 1 16,-19-18-16,2 17 0,-1-17 15</inkml:trace>
  <inkml:trace contextRef="#ctx0" brushRef="#br0" timeOffset="180010.57">23297 17485 0,'0'-18'15</inkml:trace>
  <inkml:trace contextRef="#ctx0" brushRef="#br0" timeOffset="180187.88">23561 17255 0,'17'35'0,"2"-35"16,-19 19-16,0-2 0,0 0 0,0 1 15,0-1-15,17-17 0,-17 36 16,0-19-16,0 1 0,0 0 0,0 0 15</inkml:trace>
  <inkml:trace contextRef="#ctx0" brushRef="#br0" timeOffset="180493.38">24125 17114 0,'-35'35'0,"18"-17"16,17 0-16,-19-1 0,-15 36 31,-1 1-31,16-37 0,19 0 16,0 1-16,-17-1 0,17 2 16,0-2-16,0 0 0,17 1 15,-17 0-15,0 0 16,19-18-16,16 17 15,-1-34 17,-34-1-32,19 0 0,-19 0 15,17 1-15</inkml:trace>
  <inkml:trace contextRef="#ctx0" brushRef="#br0" timeOffset="180641.85">24108 17149 0,'-18'18'15,"18"0"-15,0-1 0,0 19 16,0-19-16,0 1 0,0 18 16,-17-19-16,17 18 0,0-18 0,0 19 15,0-1-15,17 1 0,-17-19 16,0 18-16,0-17 0,0 17 16,18-18-16,-18 2 0</inkml:trace>
  <inkml:trace contextRef="#ctx0" brushRef="#br0" timeOffset="181173.74">24532 17167 0,'34'71'15,"-16"-54"-15,0 18 16,-18-16-16,18 15 16,-1 1-1,-17-16-15,0-2 0,0 0 16,0 1-16</inkml:trace>
  <inkml:trace contextRef="#ctx0" brushRef="#br0" timeOffset="181354.66">24566 17467 0,'18'-18'16,"0"0"-16,0 18 15,-1-17-15,0 17 0,1-17 0,0 17 16,0 0-16,-1-19 0,0 19 0,2 0 16,-2 0-16,1 0 0</inkml:trace>
  <inkml:trace contextRef="#ctx0" brushRef="#br0" timeOffset="181528.48">24708 17643 0,'34'0'16,"-15"0"-16,-2 0 15,1 0-15,-1-17 0,2 17 16,-2 0-16,18-19 0,-18 19 0,19-17 16,-36 0-16,17 17 0</inkml:trace>
  <inkml:trace contextRef="#ctx0" brushRef="#br0" timeOffset="183858.82">25837 17273 0,'-71'53'0,"53"-36"0,0 1 16,1-1-16,0 2 0,-1-19 16,0 17-16,18 0 0,-18 1 15,1 0-15,17 0 16,0-1-16,0 0 16,17 1-1,1 0-15,0-18 16,0 0-16,-1 0 0,36 0 15,-35 0-15,-1 0 16,0 0-16,2-18 0,-2 18 0,1-18 16,-1 1-16,2 17 0,-2-17 0,-17-1 15</inkml:trace>
  <inkml:trace contextRef="#ctx0" brushRef="#br0" timeOffset="184035.81">25942 17219 0,'0'0'0,"-17"19"31,0 16-15,17-18-16,0 19 0,0-19 16,0 18-16,0-16 0,17 15 0,-17-16 15,0 18-15,0-2 0,0-16 16,17 18-16,-17-19 0,0 19 16,0-19-16,18 1 0,-18-1 15,0 2-15,17-2 0</inkml:trace>
  <inkml:trace contextRef="#ctx0" brushRef="#br0" timeOffset="186918.65">27989 18031 0,'17'-17'16,"-34"34"30,-2 1-30,2-1-16,0-17 0,17 19 16,-18-19-16,18 17 15,-18-17-15,18 17 16,18-17 0,0 18-1,-1-18-15,0 17 0,2 2 16,-2-19-16,-17 17 15,35 18 1,-35-17-16,0 0 0,0-1 16,-17 19-1,-18-1 1,16-18-16,2-17 0,0 17 16,-1 2-16,0-19 15</inkml:trace>
  <inkml:trace contextRef="#ctx0" brushRef="#br0" timeOffset="187085.83">28165 18207 0,'17'0'16</inkml:trace>
  <inkml:trace contextRef="#ctx0" brushRef="#br0" timeOffset="187295.78">28394 17995 0,'18'19'16,"-18"-2"-16,0 18 15,0-16-15,0 15 16,0 20-16,0-37 0,0 18 16,0 1-16,0-19 0,0 19 0,0-19 15,0 1-15,0-1 0,0 0 16</inkml:trace>
  <inkml:trace contextRef="#ctx0" brushRef="#br0" timeOffset="187611.71">28870 18031 0,'-17'35'31,"0"-35"-31,-2 19 0,19-2 16,-17 0-16,-1 1 0,1-1 16,17 2-16,-19-2 0,2 36 15,0-53-15,17 18 0,0-1 16,0 0-16,0 2 16,0-2-16,17 1 15,19-1 1,-36 0-16,17-17 0,18 0 15,-16-17 1,-2-18 15,0 35-31,-17-17 0</inkml:trace>
  <inkml:trace contextRef="#ctx0" brushRef="#br0" timeOffset="187784.56">28870 18137 0,'0'-18'0,"-17"53"31,17-16-15,0 33 0,0-16-1,17 17-15,-17-36 0,35 54 16,-16-71 0,-2 17-16,0 1 0,19-18 0,-18 17 15,-1-17-15</inkml:trace>
  <inkml:trace contextRef="#ctx0" brushRef="#br0" timeOffset="188121.97">29417 17819 0,'0'-17'16,"0"52"0,0 18-1,0-36-15,17 2 16,-17-2-16,0 1 0,0 16 15,0-15-15,0-2 0,0 1 16,0-1-16,0 2 0,0-2 16,0 0-16,0 1 0,0-1 15</inkml:trace>
  <inkml:trace contextRef="#ctx0" brushRef="#br0" timeOffset="188302.46">29400 18066 0,'53'-52'16,"-1"33"-16,-35 19 16,-17-17-16,19 17 0,-2 0 15,1 17-15,-1-17 16,-17 19-16</inkml:trace>
  <inkml:trace contextRef="#ctx0" brushRef="#br0" timeOffset="188478.52">29294 18437 0,'35'-18'31,"-18"1"-31,1 17 0,0-19 0,17 19 15,-18-17-15,37-18 16,-20 35-16,-15-17 0,16-2 0,35-33 16,-52 34-1</inkml:trace>
  <inkml:trace contextRef="#ctx0" brushRef="#br0" timeOffset="189235.38">30088 17802 0,'34'0'16,"-15"-17"-16,-2 17 0,18 0 31,-18 0-31,2 0 0,-2 0 16,1 34 0,-18-16-16,17 18 15,-17 17-15,19-36 16,-19 18-16,0-18 0,0 2 15,0 16-15,0-18 0,0 2 0,17-2 16,-17 0-16,0 1 0,0-1 16,17 2-16,-17-2 15</inkml:trace>
  <inkml:trace contextRef="#ctx0" brushRef="#br0" timeOffset="189445.2">30122 18137 0,'54'-18'16,"-37"18"0,19-17-16,-19 17 0,1-17 15,18-2-15,-2 19 0,-16-17 0,18-1 16,-2 1-16,-16 17 0,18-19 0,-19 2 15,19 0-15</inkml:trace>
  <inkml:trace contextRef="#ctx0" brushRef="#br0" timeOffset="189755.55">30529 17326 0,'-107'-53'16,"37"-1"-16,247 161 0,-442-248 0,177 123 16,0-18-16,-19 19 0,-16 0 15,-123-1-15,122 18 0,-18 0 0,-34 18 16,18 16-16,-18 2 0,17-1 0,-18 18 16,18 1-16,-158 68 15,158-51-15,18 17 0,-1-17 16,37 17-16,-19-18 0,36 18 0,0 0 15,35-34-15,18 16 0,-1 1 16,1 53-16,35-55 0,35 2 16,1 0-16,-1-1 0,35-16 0,37 16 15,16 1-15,18-19 0,0 1 16,35-17-16,0-1 0</inkml:trace>
  <inkml:trace contextRef="#ctx0" brushRef="#br0" timeOffset="189979.19">28058 18966 0,'1642'-17'0,"-1537"-19"15,-17 1-15,19-18 0,-37 18 0,18-18 16,-17-18-16,0 18 0,-19-17 16,18 0-16,-34-1 0,104-158 15,-121 141-15,-2 17 16,1 0-16,-18 1 0,0 16 0,-18 1 16,-18 1-16,-16-1 0,-1 18 0,-18-1 15,1 19-15,-18-1 0,17 0 16,-17 18-16,-17 18 0,-2-18 0,19 0 15,0 18-15,0-1 0,17 0 0,1 2 16,16-2-16,20 18 0,-2-16 16,1-2-16,35 0 15</inkml:trace>
  <inkml:trace contextRef="#ctx0" brushRef="#br0" timeOffset="190540.33">30917 17785 0,'-36'17'16,"19"18"0,17-17-16,-18-18 15,18 18-15,0-1 0,0 0 16,18 2 0,16-38-16,-15 19 0,33 0 15,72-34 1</inkml:trace>
  <inkml:trace contextRef="#ctx0" brushRef="#br0" timeOffset="208398.45">29858 15350 0,'176'-35'16,"-69"17"0,69-17-16,0 18 15,-123-2-15,70 2 16,-70-1-1,18 1 1,-54 17-16,1 0 16,-18-17-16,18 17 15,-54 0 1,19 0-16,0 0 0,-1 0 16</inkml:trace>
  <inkml:trace contextRef="#ctx0" brushRef="#br0" timeOffset="208834.94">29981 15067 0,'0'0'16,"-69"54"-1,33-37 1,1 2-16,-1 15 0,19 1 16,-37 36-16,2-1 15,34-16-15,0-1 16,1-18-16,17-18 15,17 54-15,1-35 16,0-19-16,0-17 0,16 17 16,2 1-16,-18-18 0,70 18 15,-18 0-15,-16-18 16,68 0-16,-51 0 16,-35 0-16,-1 0 15,1 0-15,-2 0 16,2 0-16,-18 0 15,-18 17-15</inkml:trace>
  <inkml:trace contextRef="#ctx0" brushRef="#br0" timeOffset="212472.55">26436 16233 0,'18'17'15,"0"-17"-15,-1 0 16,19 17-16,-19-17 0,18 18 0,1-18 16,87 36-1,-70-19-15,0-17 0,-18 17 0,18-17 16,-18 0-16,18 0 0,1-17 16,16 17-16,36-36 0,-36 36 15,36-52-15,-53 35 16,-18-2-16,18 2 0,-17-18 0,-1 16 15,-1-15-15,2 16 0,-18 0 16,18 0-16,-19 1 0,18-36 16,-18 35-16,2-16 0,-2 15 15,-17-16-15,17-18 0,1 36 16,-18-37-16,0 20 0,0-2 16,0 18-16,-18-16 0,18-2 15,-17 1-15,17 18 0,-36-54 16,1 0-16,1 35 15,15 2-15,2 16 0,-18-18 0,-18-34 16,18 52-16,-1-16 0,1 15 16,-18-16-16,17 18 0,-16-2 15,-1-15-15,-1 16 0,2 0 16,-1 0-16,0 1 0,1 17 0,-19-17 0,18-1 16,-18 18-16,0-18 0,1 18 15,18 0-15,-19 0 0,0 18 16,-53 0-16,54-1 0,-1 18 15,0-17-15,19 17 0,-18 18 0,16-18 16,-51 89-16,-2 0 16,73-55-16,-20 91 0,37-90 15,0 19-15,17-20 16,0 2-16,17 0 0,0-1 0,107 125 16,-70-124-16,-2-37 15,18 20-15,1-20 16,0 2-16,53 16 0,-55-52 15,-16 19-15,54-2 0,-38-34 0,-15 17 16,16 0-16,1-19 0,-18 2 16,-1 0-16</inkml:trace>
  <inkml:trace contextRef="#ctx0" brushRef="#br0" timeOffset="213981.37">28270 16233 0,'0'17'15,"36"18"-15,-18-35 16,-1 17-16,0 2 0,19-2 0,18 0 0,-20-17 16,1 18-16,1-18 15,-1 18-15,18-18 0,-17 0 0,16 0 16,72-18-16,-72 0 15,19 18-15,-1-34 0,-16 15 0,16 2 16,-16-1-16,-2 1 0,-16-19 16,52 1-16,-35-1 0,-18 19 15,-1-18-15,2-1 0,-18 19 16,18-18-16,-19-1 0,54-88 16,-54 90-16,-17-20 0,17 20 15,-17-2-15,0-16 0,0-2 16,0 1-16,-17 1 0,17-1 15,-17-1-15,-19-68 0,18 51 16,-16 18-16,15-18 0,-16 0 0,-18 19 16,18-1-16,-18 0 0,0-1 0,1 2 15,-19 16-15,18 2 0,-1-2 16,2 1-16,-18 18 0,-18-1 16,-54 0-16,72 18 0,-1 0 0,-88 18 15,71 0-15,0 16 16,0 2-16,18-1 0,-20 18 15,-68 89-15,70-54 0,17 0 16,19-18-16,-55 142 0,73-106 16,16-18-16,0 18 0,18-18 15,0 18-15,18-1 0,0-16 0,16-1 16,20 18-16,70 52 16,-55-104-16,2 16 0,-1-18 0,18-16 15,-17-1-15,0 1 0,87 16 16,-34-33-16,-18-19 15,-70 0-15,-2 0 0,2-19 16,-1 19-16,1 0 16,-1-17-16,-18-1 0,2 18 0,15-17 15</inkml:trace>
  <inkml:trace contextRef="#ctx0" brushRef="#br0" timeOffset="-214109.37">28448 15386 0,'0'-19'15,"-19"55"1,19-1-1,-17-18-15,17 2 16,0 16-16,0-18 0,0 2 0,0 15 0,0-16 16,0 0-16,0 17 15,0-18-15,0 1 0,17 0 0,-17 0 16,0-1-16,0 0 0</inkml:trace>
  <inkml:trace contextRef="#ctx0" brushRef="#br0" timeOffset="-213934.37">28324 15721 0,'17'-18'0,"-17"0"16,36 18 0,-1 0-16,-18 0 15,2-18-15,-2 18 0,0 0 0,37 0 16,-37 0-16,0 18 0,1-18 15</inkml:trace>
  <inkml:trace contextRef="#ctx0" brushRef="#br0" timeOffset="-213726.35">28429 15950 0,'53'0'31,"-35"-17"-15,-1 17-16,2 0 0,15 0 15,-16 0-15,18-19 0,-19 19 0,0 0 16,19 0-16,-18 0 0,-1 0 0,0-17 16,2 17-16</inkml:trace>
  <inkml:trace contextRef="#ctx0" brushRef="#br0" timeOffset="-210877.53">15906 7201 0,'35'17'15,"-18"-17"-15,1 0 0</inkml:trace>
  <inkml:trace contextRef="#ctx0" brushRef="#br0" timeOffset="-210698.8">16841 7042 0,'17'0'31,"1"-17"-31,-1 17 16</inkml:trace>
  <inkml:trace contextRef="#ctx0" brushRef="#br0" timeOffset="-210529.48">17776 6901 0,'53'-18'16</inkml:trace>
  <inkml:trace contextRef="#ctx0" brushRef="#br0" timeOffset="-210362.28">18517 6830 0,'35'-17'0,"-18"17"15,-17-18 1</inkml:trace>
  <inkml:trace contextRef="#ctx0" brushRef="#br0" timeOffset="-209613.11">16136 8083 0,'69'0'15,"-16"0"1,-17 0-16</inkml:trace>
  <inkml:trace contextRef="#ctx0" brushRef="#br0" timeOffset="-209463.22">17088 7994 0,'17'0'0,"0"0"16,-17-17-16,19 17 0,-2 0 16,18 0-1,1-18-15</inkml:trace>
  <inkml:trace contextRef="#ctx0" brushRef="#br0" timeOffset="-209347.11">17934 7889 0,'54'-18'0</inkml:trace>
  <inkml:trace contextRef="#ctx0" brushRef="#br0" timeOffset="-209217.43">19045 7783 0,'0'0'16,"19"0"-16,-2 0 0,0-17 16,1 17-16,0 0 15</inkml:trace>
  <inkml:trace contextRef="#ctx0" brushRef="#br0" timeOffset="-208654.38">13560 6954 0,'0'-17'31,"-18"17"-16,-18-18 1,19 18-16,-18 0 16</inkml:trace>
  <inkml:trace contextRef="#ctx0" brushRef="#br0" timeOffset="-208538.83">12501 6919 0,'-52'-18'0,"-1"18"15,35 0-15,1 0 0</inkml:trace>
  <inkml:trace contextRef="#ctx0" brushRef="#br0" timeOffset="-208172.27">10226 6989 0,'-124'0'16,"107"0"-16,-36 0 15,35 0-15,1 0 16,0 0-16,-2 0 0,2 0 15,-1 0-15</inkml:trace>
  <inkml:trace contextRef="#ctx0" brushRef="#br0" timeOffset="-207726.13">13684 7994 0,'-36'19'15,"1"-19"1,18 17 0,-2-17-16,2 0 0</inkml:trace>
  <inkml:trace contextRef="#ctx0" brushRef="#br0" timeOffset="-207601.05">13137 8171 0,'-53'18'0,"35"-18"0,89-18 0,-178 36 0,90-18 16,0 17-16</inkml:trace>
  <inkml:trace contextRef="#ctx0" brushRef="#br0" timeOffset="-207477.22">12220 8277 0,'-71'17'0,"0"-17"0,213-17 0,-320 34 16,108 2-16</inkml:trace>
  <inkml:trace contextRef="#ctx0" brushRef="#br0" timeOffset="-207369.28">11144 8383 0,'-159'35'0</inkml:trace>
  <inkml:trace contextRef="#ctx0" brushRef="#br0" timeOffset="-207237.77">10314 8435 0,'-105'0'0,"210"0"0,-246 0 0,106 0 16,-1 0-16,-34 18 0,35-18 0</inkml:trace>
  <inkml:trace contextRef="#ctx0" brushRef="#br0" timeOffset="-203329.3">14089 11346 0,'-17'17'0,"17"1"15,-18-18 1,18 18-16,-18 0 31,0-36 16,18 0-31,-17 0-1,17 1-15,0 0 0,0-1 0,0 0 16,0 0-16,0 1 0,0 0 16,0-2-16,0 2 0,0-1 0,0 1 15,0 0 1,17-2-1,1 55 1,0-19-16,-18 1 16,18-18-16,-18 17 0,17-17 0,-17 19 15,17-2 1,1-34-16,0 17 16,0-36-1,-18 18-15,17 1 0,-17 0 16,17-2-16,-17 2 15,19 17-15,-2 17 16,-17 2-16,18 15 16,-18-16-1,17-1-15,-17 2 0,0-2 0,0 0 0,0 1 16,17 0-16,-17 0 0,0-1 0,0 0 16,19 1-16,-19 0 15,17 0 1</inkml:trace>
  <inkml:trace contextRef="#ctx0" brushRef="#br0" timeOffset="-203058.86">14548 11241 0,'17'-19'16,"19"2"-1,-1 17 1,1 0-1</inkml:trace>
  <inkml:trace contextRef="#ctx0" brushRef="#br0" timeOffset="-202870.35">14565 11434 0,'36'-17'31,"-1"17"-15,-18-18-16,2 18 0,15-18 15,-16 18-15,-1-18 0,2 18 0,-2 0 16</inkml:trace>
  <inkml:trace contextRef="#ctx0" brushRef="#br0" timeOffset="-202346">15270 11346 0,'-17'-17'15,"17"-1"-15,0 0 0,0 0 16,-17 1-16,17 0 16,0-2-16,0 2 0,0-1 0,0 1 15,0 0-15,0-2 16,0 2-1,17 53 17,0-19-17,2-17-15,-2 0 16,18-17 0,-18-2-16,2 19 0,-2-17 15,1-1-15,-1 1 0,2-2 16,-2 19-16,-17-17 15,17 34-15,1-17 16,-18 19-16,18-19 0,-18 17 16,18 1-16,-18-1 15,0 2-15,17-19 0,-17 17 0,0 0 0,17 1 16,-17-1-16,18-17 0,-18 19 16,0-2-16,0 0 0</inkml:trace>
  <inkml:trace contextRef="#ctx0" brushRef="#br0" timeOffset="-201643.54">14830 11734 0,'71'0'0,"-54"0"0,18 0 0,1-17 16,35 17-16,-19-18 0,1 18 0,0-18 16,18 0-16,52-16 0,-53 15 15,-16 2-15,51-18 16,-52 18-16,-18-19 0,18 18 16,1-18-16,-2 2 15,-34 16-15,0 0 0,-1-17 16,0 18-16,1-19 0,-18 18 0,0-52 15,0 35-15,0-1 0,-18-16 16,18-1-16,-17 17 0,0-16 16,-1-2-16,-18 20 0,-34-73 15,-36 19-15,53 53 16,-18-1-16,1 2 0,-18-2 0,0 1 16,-88-1-16,-36 1 15,0 18-15,-18-2 16,125 19-16,-19 19 15,1-2-15,-18 1 0,0 18 0,-1-2 16,20 20-16,-2-2 0,36-16 0,-19 34 16,19 1-16,-105 158 15,157-158-15,1 0 16,35 87-16,35 1 0,1-88 16,-2-2-16,37 2 0,36-1 0,15-16 15,20-1-15,-1-18 16,176 18-16,35-36 15,-174 1-15,-2-36 0,-52 18 0,-2-17 16,2 17-16,-18-17 0,0-19 16,34 1-16,-104 16 0</inkml:trace>
  <inkml:trace contextRef="#ctx0" brushRef="#br0" timeOffset="-192753.74">2958 8453 0,'-17'-18'31,"17"36"63,-17 0-79</inkml:trace>
  <inkml:trace contextRef="#ctx0" brushRef="#br0" timeOffset="-192447.55">2412 8594 0,'-18'0'16,"36"0"-16,18 0 15,-2 0 1,2 0-16,-1-17 0,70 17 15,-51-18-15,-1 18 0,18 0 16,-19-17-16,18 17 0,37-19 16,-55 19-16,19-17 0,-35 17 15,-2-17-15,2 17 16,-1 0-16,-18 0 0,2 0 16,-2 0-16</inkml:trace>
  <inkml:trace contextRef="#ctx0" brushRef="#br0" timeOffset="-192170.2">3048 8506 0,'-19'53'15,"19"-35"1,0 18-16,0-19 0,0 35 0,0-16 16,0 17-16,0-1 0,0 2 15,0 34-15,0-52 0,0 52 16,0-71-16,0 18 16,0-17-16,0 17 0,0-18 15,0 2-15,0-2 0,0 1 16,0-1-16,0 0 15,0 2-15</inkml:trace>
  <inkml:trace contextRef="#ctx0" brushRef="#br0" timeOffset="-190651.42">2500 9547 0,'36'18'0,"-2"-36"15,-15 18-15,-2 0 16,18 0-16,-18-18 0,54 18 15,-35-18-15,17 18 16,-1-17-16,2 17 0,-20-17 0,2 17 16,-1-18-16,1 18 0,-19-18 0,18 18 15,-16 0-15,-2-18 0,18 18 16,-17 0-16,0 0 16,-1 0-1,-17 18-15,0 0 16,0 0-16,0-1 0,17 0 15,-17 1-15,0 18 0,0 34 16,19-35-16,-19 1 0,17 69 16,-17-51-16,18-2 0,-1 54 15,0 0 1,2 18-16,-2-2 16,1-51-16,-1 70 0,-17-53 15,19 71 1,-19-70-16,17-1 0,-17-17 0,17 88 15,-17-89-15,0 0 0,0 0 16,18 72-16,-18-89 16,0 18-16,17 70 0,-17-36 15,19-51-15,-19-2 16,0 37-16,0-37 16,17 1-16,-17 1 15,0-20-15,0-16 16,0 0-16,0 0 15,-17 16-15,17-16 16,0 0-16,-19 0 16,19-1-16,-17 0 15,-1 2-15,18-2 16,-34 1-16,15-1 16,2 2-16,-1-19 15,-18 34-15,2-16 16,-20-1-16,20 2 15,-2-2-15,-104 36 16,86-18-16,-70 1 0,19-1 16,52-18-16,-35 19 15,0-1 1,52-18-16,18-17 0,-16 19 16,-2-19-16,18 0 15,1 0-15,0 0 0,-2-19 16,-16-33-1,18 33-15,17-15 0,-19-1 16,-15-72-16,-20-15 16,37 51-16,0 0 0,-19-17 15,1-70-15,-18-37 16,1 0-16,16 107 16,1-17-16,-18-90 15,35 107-15,-35-70 0,18-1 16,17 88-16,-53-193 15,71 158 1,-17 54 0,-1-19-16,18 35 15,0 1-15,-17-70 0,17 86 16,0-15-16,0 16 0,0-18 16,0 19-16,0 0 0,0-19 15,0 1-15,17 18 16,-17-2-16,0 2 0,0-18 15,0 16-15,0 2 16,0 0 0,0-1 15,0 0 0,18 18-15,-1 0-1,2 0 1,-2-18 0,0 18-16,19-17 0,-18 17 15,16-17-15,-16 17 0,52-18 16,20-18-16,-38 19 16,1 0-16,-18-2 0,18 2 15,0-1-15,35-18 0,-17 2 16,-36 16-16,1 18 15,-19-17-15,18 17 16,-17 0-16,0 0 16</inkml:trace>
  <inkml:trace contextRef="#ctx0" brushRef="#br0" timeOffset="-189978.4">3082 12810 0,'18'71'0,"-1"-18"16,2-1-16,-2 19 0,18 87 15,-17-70-15,17 2 0,-18 15 16,19 90-16,-18-90 16,16 88-16,-15-103 0,16 156 15,-35-194 1,0 2-16,17 16 0,-17-52 16</inkml:trace>
  <inkml:trace contextRef="#ctx0" brushRef="#br0" timeOffset="-188918.37">1936 11646 0,'-18'17'0,"36"-51"62,-1 34-62,54-36 16,-18 18-16,52-35 0,-34 36 16,-18-18-16,89-18 15,51-35-15,-86 52 16,-55 1-16,54-1 15,-18 1-15,-53 18 16,1 0-16</inkml:trace>
  <inkml:trace contextRef="#ctx0" brushRef="#br0" timeOffset="-188265.83">3946 10817 0,'0'0'15,"-17"-18"-15,0 53 16,17-16-16,0-2 16,0 18-16,0-17 0,0 52 15,17-34-15,-17 34 16,35 1-16,-17-36 15,17-18 1,-35 2-16,36-19 16,16-19-16,-35 2 15,2 17-15,-2-18 0,1-35 16,-18 36-16,17-18 0,-17-1 16,-17 19-16,-18-125 15,-18 72-15,18 16 16,16 37-16,2 0 0,0-1 15,-1 1-15,0 17 16,0 0-16,1 35 16,17-18-16,17 0 0,-17 19 15,36 52-15,-18-52 16,35 52-16,-18-36 16,53 72-16,-52-89 0,-2 1 15,-16-19-15,35 19 16,-18-1-16,-17-18 15,17 1-15,1-18 16,-1-18-16,-18 18 16,-17-17-16</inkml:trace>
  <inkml:trace contextRef="#ctx0" brushRef="#br0" timeOffset="-187520.53">4512 11117 0,'17'-18'16,"0"36"-16,1-18 0,-18 17 15,17 2 1,-17-2-16,0 0 16,19 1-16,-2-18 15,0 17-15,1-17 16,0 0-16,0 19 0,-1-19 0,0 17 16,19-17-16,-36 17 15,18-17-15,-18 18 16,0 0-16,0 0 0,-18-1 15,1 0-15,-2 1 0,2 18 16,-18-2-16,-1-15 0,19-2 16,0 1-16,-19-1 0</inkml:trace>
  <inkml:trace contextRef="#ctx0" brushRef="#br0" timeOffset="-182784.89">14989 7818 0,'0'-17'15,"0"51"1,0-15 0,0-2-16,0 1 0,17-1 15,-17 2-15,0-2 0,0 0 16,0 1-16,0-1 0,0 2 15,18-2 1,-18 0 0</inkml:trace>
  <inkml:trace contextRef="#ctx0" brushRef="#br0" timeOffset="-182475.2">14989 7854 0,'-19'17'31,"2"1"-15,0 35-1,17-36-15,-18-17 0,18 18 16,0-1 0,-17 2-16</inkml:trace>
  <inkml:trace contextRef="#ctx0" brushRef="#br0" timeOffset="-182286.64">14953 7871 0,'36'18'15,"-19"-1"-15,1-17 0,-1 19 16,2-19-16,-2 0 15,0 17-15,1-17 16,0 0-16,0 17 16</inkml:trace>
  <inkml:trace contextRef="#ctx0" brushRef="#br0" timeOffset="-181114.45">25130 693 0,'54'193'0,"-37"-105"0,2 19 16,15 15-16,-16 2 0,0 18 16,17 16-16,0 1 0,1 0 0,-19-1 15,19 1-15,-19-18 0,35 159 16,-33-177-16,-2 1 0,1-19 15,-1-17-15,2 19 0,-2-19 16,0-17-16,1-18 0,-18 18 0,18-2 16,-18-33-16,18-19 15,-18 1-15,0 0 0</inkml:trace>
  <inkml:trace contextRef="#ctx0" brushRef="#br0" timeOffset="-180753.57">24108 3338 0,'-18'0'0,"72"0"31,16-17-31,0 17 0,19-18 0,34 0 16,35-17-16,20 18 0,-2-2 16,36-16-16,476-53 15,-195 35-15,-246 36 16,18-19-16,-18 18 0,263-35 16,-262 36-16,599-71 15,158 105-15,-1817-52 0,971 18 16,1305 476-16,-2804-937 0,1445 478 0,1147 371 0,-2397-759 0,1233 371 15,652 351-15,-1428-668 0,1271 598 0,-1095-546 0,548 282 16,157 52-16,-352-121 0,195 69 0,123 52 0,-300-104 0,158 33 16,54 38-16,-125-38 0</inkml:trace>
  <inkml:trace contextRef="#ctx0" brushRef="#br0" timeOffset="-178960.23">25518 3109 0,'36'0'16,"-1"0"-1,-16 0 1,-2-18-16,0 18 0,1 0 15,18 0-15,-19-17 0,0 17 16,1-19-16,18 19 0,-19-17 0,0 17 16,2-17-16,-2 17 0,1-18 0,-1 18 15,2-18-15,-2 0 16,0 1-16,1 17 0,-18-17 0,17-2 16,-17 2-16,19 17 0,-19-18 0,17 1 15,-17 0-15,17-2 16,-17 2-16,18-1 0,-18 1 15,0-2-15,0 2 0,18 0 16,-18-1-16,0 1 0,18-2 0,-18 2 16,0-18-16,17 17 0,-17 0 15,0 1-15,0 0 0,17-2 0,-17 2 16,0-35-16,18 33 16,-18 2-16,0-1 0,18-18 0,-18 19 15,0 0-15,0-19 0,0 18 0,18 1 16,-18-18-16,0-1 15,0 2-15,17 15 0,-17 2 16,0-18-16,0 18 0,0-2 0,17-16 16,-17 18-16,0-2 0,0 2 15,19-18-15,-19 17 0,0 0 0,0-16 16,17 16-16,-17-18 0,18 2 0,-18 15 16,0-16-16,0 18 0,17-19 15,-17 19-15,0-18 0,19 16 0,-19 2 16,0-18-16,17 17 0,-17-17 0,0 18 15,17-2-15,-17-16 0,0 18 16,18 0-16,-18-2 0,17-16 0,-17 18 16,0-2-16,0 2 0,19 0 0,-19-19 15,17 18-15,-17 1 16,17 0-16,-17-19 0,0 18 16,18 1-16,-18 0 0,18-2 0,-18-16 15,18 18-15,-18 0 0,0-2 0,17 2 16,-17-18-16,17 16 0,2 2 15,-19 0-15,17-1 0,1 0 0,-1 0 16,0 1-16,19-18 0,-18 17 16,-1 0-16,19 1 0,-19 17 15,1-17-15,18-2 0,-19 2 16,0-1-16,19 18 0,-1-17 0,-18-2 16,19 19-16,-18-17 15,-1 17-15,2-17 0,-2 17 0,0 0 16,-17-18-16,18 18 0,-1 0 0,2 0 15,-2 0-15,0 0 0,1 0 16,0-17-16,0 17 0,-1 0 0,0 0 16,1 17-16,0-17 0,0 0 0,-1 0 15,0 18-15,19-18 0,-18 17 16,-1-17-16,36 36 0,-18-19 16,-16 1-16,15-1 0,-16 2 0,0-2 15,17 18-15,1-17 0,-19 17 16,1 0-16,-1 1 0,0-19 0,2 19 15,16-1-15,1 35 16,-19-35-16,0 1 0,1 17 16,18-18-16,-19 0 0,0 1 0,1 17 15,52 70-15,-34-70 16,-1 0-16,18 53 0,-18-36 0,-16-16 16,15 16-16,-16-18 0,18 19 15,-19 0-15,0-1 0,1 1 0,0-18 16,0-1-16,-1 2 0,0-1 15,2-18-15,-2 18 0,1-18 16,18 1-16,-19-19 0,0 0 0,18 19 16,-16-18-16,-2-1 0,18-17 0,-17 17 15,17 2-15,-18-19 0,2 0 16,-2 0-16,1 0 0,-1 0 16,0-19-16,2 19 15,-19-17-15</inkml:trace>
  <inkml:trace contextRef="#ctx0" brushRef="#br0" timeOffset="-178278.53">26965 851 0,'19'18'31,"-19"-1"-16,17 0-15,-17 2 0,0 16 16,17-18-16,-17 2 16</inkml:trace>
  <inkml:trace contextRef="#ctx0" brushRef="#br0" timeOffset="-178126.57">27106 1274 0,'0'17'16,"0"2"0,0-2-16,0 1 0,0-1 15,-17 2-15</inkml:trace>
  <inkml:trace contextRef="#ctx0" brushRef="#br0" timeOffset="-177990.13">27177 1979 0,'17'36'0,"-34"-72"0</inkml:trace>
  <inkml:trace contextRef="#ctx0" brushRef="#br0" timeOffset="-177809.52">27353 2650 0,'19'36'0,"-38"-72"16,38 107-16,-19-54 16,0 0-16,0 2 0,0-2 15,0 1-15,0-1 0,17 2 16,-17-2-16,0 0 0,0 1 15</inkml:trace>
  <inkml:trace contextRef="#ctx0" brushRef="#br0" timeOffset="-177697.61">27582 3074 0,'-17'35'15,"0"-18"1</inkml:trace>
  <inkml:trace contextRef="#ctx0" brushRef="#br0" timeOffset="-166738.15">11002 7589 0,'0'106'0,"18"-18"16</inkml:trace>
  <inkml:trace contextRef="#ctx0" brushRef="#br0" timeOffset="-160753.89">27548 3197 0,'17'-18'15,"0"1"1,2 17-16,-2 0 16,-17-19-16,18 19 15,-1 0-15,-17-17 16,17 17-1,-51 17 1,-1-17 0,35 19-16,-19-19 0,2 17 15,0-17-15,-1 18 16,0-1-16,0-17 0,18 19 0,-17-19 16,17 17-16,-17 0 15,34 1 16,18-18-15,1 0-16,-2 0 0,20 18 31,-20 0-15,-15 16 0,-55 20-1,19-54-15,-1 17 0,1 0 0,-2 2 16,-33-2-1,34 1-15,0-18 0,1 0 16,17 17-16,-36-17 16,19 0-1</inkml:trace>
  <inkml:trace contextRef="#ctx0" brushRef="#br0" timeOffset="-154468.48">27230 1662 0,'0'17'16</inkml:trace>
  <inkml:trace contextRef="#ctx0" brushRef="#br0" timeOffset="-154286.39">27282 2050 0,'0'19'16,"0"-2"-16,-17 18 15,17-18 1,0 2-16</inkml:trace>
  <inkml:trace contextRef="#ctx0" brushRef="#br0" timeOffset="-154139.7">27301 2421 0,'0'17'16,"0"2"-16,0-2 16</inkml:trace>
  <inkml:trace contextRef="#ctx0" brushRef="#br0" timeOffset="-150310.72">26594 851 0,'19'18'125</inkml:trace>
  <inkml:trace contextRef="#ctx0" brushRef="#br0" timeOffset="-150110.67">26665 957 0,'19'53'16,"-19"-36"-16</inkml:trace>
  <inkml:trace contextRef="#ctx0" brushRef="#br0" timeOffset="-149971.46">26718 1221 0</inkml:trace>
  <inkml:trace contextRef="#ctx0" brushRef="#br0" timeOffset="-149814.53">26754 1415 0,'0'35'16</inkml:trace>
  <inkml:trace contextRef="#ctx0" brushRef="#br0" timeOffset="-149666.7">26789 1627 0,'0'18'0,"0"-1"31,0 0-15</inkml:trace>
  <inkml:trace contextRef="#ctx0" brushRef="#br0" timeOffset="-149517.97">26842 1821 0,'0'18'15,"0"0"1,0-1 0</inkml:trace>
  <inkml:trace contextRef="#ctx0" brushRef="#br0" timeOffset="-149377.24">26860 2033 0,'0'17'16,"-18"19"-1</inkml:trace>
  <inkml:trace contextRef="#ctx0" brushRef="#br0" timeOffset="-149229.55">26913 2262 0,'0'17'0,"0"1"31</inkml:trace>
  <inkml:trace contextRef="#ctx0" brushRef="#br0" timeOffset="-149094.64">26948 2438 0,'0'19'31,"0"-2"-15</inkml:trace>
  <inkml:trace contextRef="#ctx0" brushRef="#br0" timeOffset="-148969.33">27001 2597 0,'0'18'16,"0"0"0</inkml:trace>
  <inkml:trace contextRef="#ctx0" brushRef="#br0" timeOffset="-148835.31">27018 2738 0,'0'17'32</inkml:trace>
  <inkml:trace contextRef="#ctx0" brushRef="#br0" timeOffset="-148694.27">27053 2809 0,'0'0'16,"0"17"0,0 2-1</inkml:trace>
  <inkml:trace contextRef="#ctx0" brushRef="#br0" timeOffset="-148573.58">27053 2933 0</inkml:trace>
  <inkml:trace contextRef="#ctx0" brushRef="#br0" timeOffset="-147662.03">27018 3303 0,'-17'35'15,"0"0"1,-2-17-1,19 0-15,0-1 0,-17 0 16,17 19-16,-18-18 16,18-1-1,18 2-15,-1-2 16,2-17 0,-2 0-1,0 0-15,-17-17 0,18 17 16,-1 0-16,-17-19 0,19 19 15,-19-17-15,17-1 0</inkml:trace>
  <inkml:trace contextRef="#ctx0" brushRef="#br0" timeOffset="-147508.1">27036 3321 0,'0'17'15,"17"-34"-15,-34 51 16,17-16-16,-18 0 0,36-88 0,-36 175 0,18-88 15,0 19-15,18-1 0,-18 1 0,0-1 16,0 18-16,0 0 16,17-1-16,-17-16 0,0-1 0,0 1 0,0-19 15,19 18-15</inkml:trace>
  <inkml:trace contextRef="#ctx0" brushRef="#br0" timeOffset="-146727.24">28324 4097 0,'0'53'15,"17"35"-15,-17-36 0,17 37 16,-17-19-16,19 19 0,-19-20 15,17 21-15,-17-2 0,0 17 16,18-17-16,-18 0 0,0-17 0,17-1 16,-17 1-16,0-18 0,19 1 0,-19-20 15,0 2-15,0-1 0,17-18 16,-17 1-16,0 0 16,17 0-16</inkml:trace>
  <inkml:trace contextRef="#ctx0" brushRef="#br0" timeOffset="-146382.43">27548 5243 0,'158'-53'16,"-316"106"-16,404-123 16,-158 52-16,0 0 0,19 0 0,52 1 0,-37 0 15,37-19-15,1 18 0,-1 1 16,-1 0-16,1-2 0,246-33 16,-281 33-16,-1 2 15,-16 0-15,-2-1 0,0 70 16,-105-122-16,178 140 0,-268-158 0,161 88 0,-52 18 0,15-53 0,20 18 15,-37 17-15,18 0 0,1 0 0,-19-18 16,0 18-16,2 0 0,-2 0 16,1-18-16,-72 18 15</inkml:trace>
  <inkml:trace contextRef="#ctx0" brushRef="#br0" timeOffset="-143530.27">27212 3514 0,'53'0'32</inkml:trace>
  <inkml:trace contextRef="#ctx0" brushRef="#br0" timeOffset="-142912.7">27212 3497 0</inkml:trace>
  <inkml:trace contextRef="#ctx0" brushRef="#br0" timeOffset="-141533.39">12872 710 0,'0'17'16,"0"19"-16,0 70 0,0-36 15,0 36-15,0 123 0,17-88 16,2 177-16,15-36 16,-34-176-16,18 0 0,0 0 15,0-18-15,-1 0 0,18 53 16,-17-88-16,0 53 0,-1-70 15,-17-19-15,17 35 0,-17-33 16</inkml:trace>
  <inkml:trace contextRef="#ctx0" brushRef="#br0" timeOffset="-141198.49">12113 2703 0,'353'-88'16,"-230"52"-1,18 2-15,195-54 16,35-19-16,-160 72 0,213-71 15,16 18-15,-211 53 16,-17-1-16,17 1 0,-17 18 16,0-19-16,352-17 15,-388 35-15,-52 1 0,0 17 0,-1-17 16,89-1-16,-124 18 16,-17-18-16,-1 18 0,18-18 15,-70 18-15,-1 0 0,2 0 16</inkml:trace>
  <inkml:trace contextRef="#ctx0" brushRef="#br0" timeOffset="-139919.39">12978 2491 0,'35'0'31,"-18"0"-15,1-17-16,0 17 0,0-17 15,-1 17-15,19-19 0,-1 2 0,18-18 16,-1 16-16,-16 2 16,-1-18-16,1 17 0,-2 0 15,2-16-15,16-20 0,-16 37 0,18-54 16,-37 54-1,0-36-15,1 18 16,-18 16-16,17-15 0,-17-2 0,19 18 16,-2-52-16,-17 35 15,17-36-15,-17 54 0,18-19 0,0-52 16,-18 53-16,18-1 16,-1 2-16,-17-2 0,17 1 0,2-1 15,-19-16-15,52-37 16,-35 54-16,-17-18 15,19 18-15,-2-1 0,1-16 0,-1 16 16,2 19-16,-19-18 0,17-1 16,0-17-16,1 35 0,-18-16 15,18-2-15,-18 18 0,18-16 0,-1 15 16,0-33-16,-17 33 16,18-33-16,0 16 0,-18 19 0,18-18 15,-18 17-15,17 0 16,-17-16-16,17 16 0,2 0 0,-2 0 15,-17-16-15,35 15 0,-18 2 16,2-1-16,-2 1 0,1-2 16,-1 19-16,2-17 0,15 0 15,-16 17-15,0-18 0,52 18 0,-17-17 16,-36 17-16,19 0 16,-1 17-16,1-17 0,-1 0 15,-18 18-15,54-1 0,18 19 16,-54-36-16,-18 17 0,19 1 15,-1-1-15,1 19 0,16 17 16,-16-35-16,-2 16 0,37 20 16,-18 16-16,-18-35 15,1 1-15,35 52 16,-37-53-16,2 18 0,34 18 16,0 17-16,-34-52 15,-1-2-15,1 1 0,16-16 16,-16 15-16,52 37 0,-53-36 0,54 18 15,16 0-15,-51-18 16,16 1-16,-18-1 0,2 1 16,-1-2-16,-1-16 0,1 18 15,35-2-15,0 20 16,-52-37-16,-1-17 0,-16 17 16,33 2-16,-35-2 0,19-17 15,-19 0-15,-17 18 0,18-18 16,-53 0 15</inkml:trace>
  <inkml:trace contextRef="#ctx0" brushRef="#br0" timeOffset="-138305.4">14353 2438 0,'19'53'0,"-19"-35"16,0-1-16,0 2 0,0-2 16,0 0-16,17 1 0,-17 0 15,0 0-15,0-1 16,17-34 15,-17-19-15,18 18-1,-18 1-15,0 0 0,18 17 0,-18-19 16,18 2 0,-1 17-16,0 17 15,1 2 1,0-19 0,-18 17-16,18-17 15,-1 0 16,0-36-15,-17 19-16,19 17 16,-19-18-16,17 18 0,1-17 15,-1 17-15,2 0 16,-19 17 0,34-17-16,1 18 31,-16-18-31,-2 0 0,0 0 15,1 0-15</inkml:trace>
  <inkml:trace contextRef="#ctx0" brushRef="#br0" timeOffset="-138102.22">15077 2403 0,'-17'0'0,"51"-17"31,-16-2-31,0 19 32,0 0-32</inkml:trace>
  <inkml:trace contextRef="#ctx0" brushRef="#br0" timeOffset="-137946.43">15041 2545 0,'0'17'31,"0"-34"-31,36 17 16,-1 0-16,-17-19 0,0 2 15,-1 17-15,0-18 0,1 18 16</inkml:trace>
  <inkml:trace contextRef="#ctx0" brushRef="#br0" timeOffset="-137431.41">15677 2227 0,'-19'35'16,"19"-18"-1,19 19-15,-19-18 16,0-1 0,0 0-16,17-17 15,-17 19-15,18-38 31,18-15-15,-19 34 0,0-18-16,1 18 15,-1 0 1,2 0 0,-19 18-16,17-18 15,0 17 1,1-34 15,0-1 0,-18 0-31,18 18 16,-1 0-16,0-18 16,1 18-1,0 0-15,0-17 16,-1 17-16,0 0 15</inkml:trace>
  <inkml:trace contextRef="#ctx0" brushRef="#br0" timeOffset="-137290.25">16241 2209 0,'35'-18'31</inkml:trace>
  <inkml:trace contextRef="#ctx0" brushRef="#br0" timeOffset="-137134.62">16241 2315 0,'0'-106'0,"-17"212"16,69-124 15,-34 18-31,0 0 16,-18-18-16,17 18 0,-105 36 0,193-72 15,-86 19-15</inkml:trace>
  <inkml:trace contextRef="#ctx0" brushRef="#br0" timeOffset="-136560.39">16841 2069 0,'0'17'0,"0"0"16,0 1 0,17 18-1,-17-19 1,18-17 15,-1 0 0,2 0-31,-2-17 16,0 17 0,1 0-1,-18 17-15,18-17 16,0 0 15,-1 0-15,0 0-16,1 0 15,0 0 1,0 0 0,-1 0-16,0-17 15,2 17 1,-2 0-16,1-19 0</inkml:trace>
  <inkml:trace contextRef="#ctx0" brushRef="#br0" timeOffset="-135813.43">19310 586 0,'18'229'15,"-1"-141"-15,0 36 0,2 18 0,-2-20 16,18 178-16,-16-158 0,15 140 16,2-140-16,-18-37 0,-1-17 15,0 0-15,19 0 0,-18-17 16,-1-1-16,0-16 0,19 34 16,-18-52-16,-1-19 15,2-17-15,-2-17 31</inkml:trace>
  <inkml:trace contextRef="#ctx0" brushRef="#br0" timeOffset="-135447.3">18322 2457 0,'35'0'16,"1"0"-16,35-19 15,17 19-15,0-17 16,177-37-16,52 2 0,-141 34 16,0-17-16,19 0 0,-2 17 0,2 0 15,-2-16-15,2 15 0,386-50 16,-403 50-1,156-16-15,-210 35 0,123-36 16,-124 36-16,71-17 16,36-18-1,-177 35-15,-1 0 0,-16-18 0,16 18 16,-16 0-16,-19-18 16,1 18-16,0 0 0,-18-17 15,-36 17 1,19 0-16</inkml:trace>
  <inkml:trace contextRef="#ctx0" brushRef="#br0" timeOffset="-133805.54">19452 2315 0,'34'-18'15,"-16"18"1,0-18-16,0 18 16,-1-17-16,0 17 0,1 0 15,18-17-15,-19 17 16,0-18-16,2 18 0,16-18 0,-18 18 0,2-18 16,-2 18-16,18-17 0,-18 17 15,2-17-15,-2-2 0,0 19 0,19-35 16,-18 35-16,16-17 15,-15 0-15,16-19 0,-18 18 16,19 18-16,-19-17 0,1-2 16,-1 2-16,19 0 0,-19-1 0,1 0 0,18 0 15,16-16-15,-34 16 16,0 0-16,16 0 0,-15 1 16,-2 0-16,18-2 0,-18 2 0,2-1 15,16 1-15,-18-2 0,2 2 16,-2 0-16,0-1 0,1 18 0,0-36 15,0 19-15,-1 17 0,0-17 0,1-1 16,0 0-16,0 0 0,-1 1 0,0 0 16,-17-19-16,19 18 15,-2 1-15,1 0 0,-18-2 0,17 2 16,2-18-16,-2 16 0,0 2 16,-17 0-16,18-1 0,-1 0 15,2 0-15,-2 1 0,-17 0 16,17 17-16,1-18 0,-18 0 0,18 0 15,0 1-15,-1 0 0,-17-2 16,17 2-16,19-1 0,-18 1 16,-1 0-16,-17-2 0,17 2 0,2-1 15,-2 1-15,1-2 16,-18 2-16,17 0 0,2 17 0,-19-18 0,17 0 16,0 18-16,-17-18 0,18 18 15,-18-17-15,17 0 0,2-1 16,-2 18-16,0-18 15,1 0 1,0 1 0,0 17-1,-1 0-15,0 0 16,2 0-16,-2 0 16,-17 17-16,18-17 0,-1 18 15,0-18-15,2 0 0,-2 18 16,1 0-16,-1-1 0,2 0 15,15 1-15,-16 0 16,0 17-16,0-18 0,-1 2 16,0 16-16,1-35 0,0 17 15,0 2-15,-1-2 0,19 35 16,-1-16-16,-18-19 16,2 1-16,15 18 0,-16-19 15,18 18-15,-19-35 16,-17 18-16,17 0 0,1-1 0,0 0 15,0 2-15,-1 16 0,0-18 16,1 2-16,0-2 0,-18 0 16,18 1-16,-1-1 0,0 2 15,-17-2-15,19 0 0,-2 1 0,1-18 16,-1 18-16,-17 0 0,19-1 16,-2 0-16,0 2 0,1-2 15,18 35-15,-19-52 0,-17 19 0,35 16 16,-17-18-16,0 2 15,-1-2-15,19 18 16,-19-17-16,1 0 0,-1-1 0,0 0 16,2 19-16,-2-36 15,-17 18-15,18-1 0,-1-17 16,-17 17-16,19 2 0,-2-2 16,0 1-1,-51-53 16</inkml:trace>
  <inkml:trace contextRef="#ctx0" brushRef="#br0" timeOffset="-132810.02">21480 798 0,'17'17'0,"-17"1"0,17-18 16,-17 18-16,0 0 0,19-1 0,-19 0 16,0 2-16,0-2 0,17 1 15,-17 18-15,0-19 0,0 0 0,0 18 16,0-16-16,18-2 0,-18 0 15</inkml:trace>
  <inkml:trace contextRef="#ctx0" brushRef="#br0" timeOffset="-132672.6">21604 1381 0,'0'17'16,"0"0"-1,17 1-15,-34-70 0,34 121 16,-17-50-16,0-2 15,0 0-15,0 1 16</inkml:trace>
  <inkml:trace contextRef="#ctx0" brushRef="#br0" timeOffset="-132510.42">21692 1839 0,'17'35'0,"-17"36"31,0-54-31,0 0 16,-17-157-16,51 299 0,-34-142 0,0 1 15,0-1-15,0 2 0,0 15 16,0-16 0</inkml:trace>
  <inkml:trace contextRef="#ctx0" brushRef="#br0" timeOffset="-131994.62">21233 1115 0,'0'36'32,"0"-18"-32,0 34 31,0-34-31,0 0 0</inkml:trace>
  <inkml:trace contextRef="#ctx0" brushRef="#br0" timeOffset="-131660.18">21268 1591 0,'0'36'16,"0"-18"-16,-18-1 0,18 0 15,0 2 1,0-2-16,0 1 0,0-1 16,0 2-16,-17-19 0,17 17 15,17 0-15,-17 1 0,0 0 16,18 0-16,-18-1 15,17 18 1,2-17-16,-19 0 16,17-1-16,-17 0 15,0 2-15,17-2 0,-17 1 16,0-1-16,0 2 0,18-19 16,-18 17-16,0 0 0,0 1 15,0-1-15,0 2 0,0-2 0,18 0 16,-18 1-16,0 0 15,0 0-15,18-18 16</inkml:trace>
  <inkml:trace contextRef="#ctx0" brushRef="#br0" timeOffset="-130739.17">20880 1627 0,'17'71'16,"-17"-54"-16,0 18 0</inkml:trace>
  <inkml:trace contextRef="#ctx0" brushRef="#br0" timeOffset="-129269.67">22344 3673 0,'17'141'31,"-17"-88"-31,0 123 0,0 36 16,-17-106-16,17 0 0,0 17 16,-18 284-1,36-231 1,-18-123-16,17 16 0,2-33 0,-19 18 15,17-20-15,0 2 0,-17-18 16,18-1-16,0 0 0,0 1 16</inkml:trace>
  <inkml:trace contextRef="#ctx0" brushRef="#br0" timeOffset="-128919.33">21550 5014 0,'88'0'16,"-176"0"-16,282-17 0,-105-2 0,-1 2 15,35 17-15,-17-18 0,17 1 0,1 17 16,35-19-16,17 2 0,-18 0 15,20-1-15,-2 18 0,0-18 16,1 0-16,-1 1 0,-17 17 0,17-17 0,-52-1 16,17 18-16,18-18 0,-19 18 15,-34-18-15,17 18 0,-16 0 16,-2-17-16,-17 17 0,1 0 0,-19-17 16,-17 17-16,0 0 0,-1 0 0,2 0 15,-37 0-15,2 0 16,-2 0-16,-17-19 0,-53 19 15</inkml:trace>
  <inkml:trace contextRef="#ctx0" brushRef="#br0" timeOffset="-127696.56">22432 4873 0,'18'-36'31,"-18"18"-31,18 1 16,-18 0-16,17-19 16,0 18-16,2-16 0,-19 15 0,17-33 15,1 16-15,-1 1 16,-17 18-16,17-19 0,-17 19 15,19-37-15,-19 37 0,0-18 16,17-1-16,-17-17 0,18 18 16,-18-1-16,17-16 15,2 16-15,-19 2 0,17 16 0,-17-18 16,17 2-16,1-20 0,-18 37 16,17 0-16,2-37 15,-19 37-15,17-2 0,-17 2 16,17 0-16,-17-1 0,0 1 15,18 17 1,-18-19 0,18 38-1,-18-2 1,18-17-16,-18 18 0,0-1 16,17 19-16,-17-19 15,17 1-15,2-1 16,-19 2-16,17 15 0,1-16 15,-18-1-15,34 19 0,-34-19 16,19 1-16,-2 18 0,1-19 0,-1 0 16,2 19-16,-2-18 0,0-1 15,1 0-15,0 2 0,0-2 0,-1 1 16,18-1-16,-17 2 0,0-2 16,-1 0-16,0 1 0,19 0 0,-18-18 15,-1 18-15,19-1 0,-19 0 16,1 1-16,18 0 0,-19 0 0,36-1 15,-18 0-15,18 2 16,-18-2-16,-18 1 0,19-18 16,-1 17-16,1-17 0,-1 17 0,35 2 15,-34-19-15,-1 17 0,1-17 16,-1 18-16,-1-18 16,37 17-16,-35 2 0,-1-2 15,71 0-15,-18 1 16,-36-18-16,55 36 15,16-19-15,1 0 16,-71-17-16,106 36 16,-106-36-16,-18 18 0,-1-18 15,-15 0-15,16 0 16,1 17-16,16-17 0,-16 0 0,-19 0 16,0 0-16,1 0 15,-18-17-15,0-1 16</inkml:trace>
  <inkml:trace contextRef="#ctx0" brushRef="#br0" timeOffset="-127173.49">22749 3885 0,'19'36'16,"-19"-19"-1,0 18-15,0 1 0,0-19 16,0 0-16,0 19 0,0-1 15,0-18-15,0 19 16</inkml:trace>
  <inkml:trace contextRef="#ctx0" brushRef="#br0" timeOffset="-127036.02">22785 4538 0,'0'52'15,"0"-16"-15,0-19 16</inkml:trace>
  <inkml:trace contextRef="#ctx0" brushRef="#br0" timeOffset="-126308.92">22997 4202 0,'0'36'0,"0"-19"15,0 1-15</inkml:trace>
  <inkml:trace contextRef="#ctx0" brushRef="#br0" timeOffset="-126142.43">23032 4485 0,'0'0'0,"0"34"0,0-15 15,0-2-15,0 1 16,0-1-16,0 0 16,0 2-16</inkml:trace>
  <inkml:trace contextRef="#ctx0" brushRef="#br0" timeOffset="-126013.73">23049 4819 0,'0'88'47,"19"-34"-16</inkml:trace>
</inkml:ink>
</file>

<file path=ppt/ink/ink1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13:49.268"/>
    </inkml:context>
    <inkml:brush xml:id="br0">
      <inkml:brushProperty name="width" value="0.05292" units="cm"/>
      <inkml:brushProperty name="height" value="0.05292" units="cm"/>
      <inkml:brushProperty name="color" value="#FF0000"/>
    </inkml:brush>
  </inkml:definitions>
  <inkml:trace contextRef="#ctx0" brushRef="#br0">10998 13124 0,'17'0'63,"37"0"-48,16 17-15,142 54 31,-53-54-31,-19-17 0,1 0 16,18 0-16,-52 0 16,34 0-16,-36 0 15,-51 0-15,-37 0 16,0 0 0</inkml:trace>
  <inkml:trace contextRef="#ctx0" brushRef="#br0" timeOffset="4342.63">14967 8361 0,'35'0'78,"212"0"-63,-89 0 1,-16 0 0,-18 0-16,-54 0 0,1 0 15,-19 0 1</inkml:trace>
  <inkml:trace contextRef="#ctx0" brushRef="#br0" timeOffset="6953.77">8123 13212 0,'88'0'78,"176"17"-63,-105-17 1,177 0 0,-231 0-1,71 0-15,2 0 16,-56 0-16,37 0 15,-35 0-15,-1 0 16,-53 0-16,20 0 16,68 0-1,-87 0-15,-19 0 16,1 0-16,-18 0 16,53 0-1,-69 0 1,-2 0 78,-17-17-79,0-19 16,0 1-31,0-18 16,0 1-16,0-2 16,0-87-1,0 53-15,-36 17 16,19-17-16,-1 18 0,-16-72 31,15 125-31,2-36 16,17 35-16,-18-18 15,18 19-15,-17 17 188,-19 0-188,-140 0 16,52 0-16,-17 0 15,1 0 1,-2 0-16,-16 0 15,-20-17-15,20 17 16,-36-35-16,88 16 16,-53 2-16,-105-18 15,176 35 1,-19-18-16,-51-17 16,88 35-1,17-17-15,-71 17 16,72 0-1,16 0-15,1 0 16,-1 0-16,2 0 16,15 0 15,19 70 110,0 106-126,19-70 1,-2-18-16,-17-18 15,17 54-15,-17-36 16,0-17-16,36-35 16,-36 16-16,0-35 15,0 2 1,18-19 296</inkml:trace>
</inkml:ink>
</file>

<file path=ppt/ink/ink1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14:09.268"/>
    </inkml:context>
    <inkml:brush xml:id="br0">
      <inkml:brushProperty name="width" value="0.05292" units="cm"/>
      <inkml:brushProperty name="height" value="0.05292" units="cm"/>
      <inkml:brushProperty name="color" value="#FF0000"/>
    </inkml:brush>
  </inkml:definitions>
  <inkml:trace contextRef="#ctx0" brushRef="#br0">7537 6367 0,'0'-17'390,"0"0"-390,0-1 16,0 0 0,0 0-16,0 1 15</inkml:trace>
  <inkml:trace contextRef="#ctx0" brushRef="#br0" timeOffset="2054.27">16585 6279 0,'0'36'78,"0"-18"-63,0-1 17,0 0-17,0 1 17</inkml:trace>
  <inkml:trace contextRef="#ctx0" brushRef="#br0" timeOffset="3431.06">10641 5662 0</inkml:trace>
  <inkml:trace contextRef="#ctx0" brushRef="#br0" timeOffset="3969.91">12051 5698 0</inkml:trace>
  <inkml:trace contextRef="#ctx0" brushRef="#br0" timeOffset="4718.74">14979 5715 0</inkml:trace>
  <inkml:trace contextRef="#ctx0" brushRef="#br0" timeOffset="9686.76">6178 9349 0,'35'0'93,"35"0"-77,54 0-16,211 0 16,-70 0-16,-1 0 15,19 0-15,105 0 16,35 0-1,54 0-15,51 0 0,1 0 16,142 0 0,-142 0-16,54 0 15,122 0-15,-123 0 16,35 0-16,-70 0 16,-70 0-16,-1 0 15,-36 0-15,-51 0 16,-54 0-16,-106 0 15,35 0-15,-52 0 16,-70 0 0,-1 0-16,-70 0 0,-19 0 15,1 0-15,-18 0 16,-17 0 0,0 0-16,70 0 296,88 0-280,72 0-16,-38 0 16,20 0-16,52 0 15,-52 0 1,-1 0-16,-36 0 0,-103 0 16,-38 0-16,-16 0 15</inkml:trace>
  <inkml:trace contextRef="#ctx0" brushRef="#br0" timeOffset="20535.18">7325 6985 0,'0'-18'15,"17"1"-15,0 17 0,-17-17 0,19 17 16,-2-19-1,1 19-15,-1 0 16,-17 19 0,0-2-16,0 0 0,0 1 15,0 0-15,-17 34 16,-1-34-16,18 18 0,-17-19 0,17 0 0,-19 2 16,19-2-16,0 1 15,0-1 1,0 0-16,19-17 15,33-17 1,-16 17-16,-19-17 0,18 17 16,18-35-16,-17 35 0,-1-19 15,18 2-15,-18 0 0,53-19 16,-52 18-16,-1 18 16</inkml:trace>
  <inkml:trace contextRef="#ctx0" brushRef="#br0" timeOffset="21896.72">16691 6738 0,'-18'-17'15,"0"34"16,36 19 1,0-36-32,0 35 0,-1-18 15,-17 0-15,17-17 0,-17 19 16,0-2-16,19 1 0,-19 18 16,0-19-16,-19-17 15,19 17-15,0 1 16,-17 0-16,0-18 0,-1 18 31,53-54-15,-35 18-1,17 1-15,2 0 16,-19-2-16,17 19 0,-17-17 16,18-18-16,-18 16 0,17 2 15,-17 0-15,0-1 0,-17 1 16,17-19-1,-35 19-15,35-1 0,-19 0 16,-15 18-16,-20-18 0,37 1 16,-19 17-16,-16 0 0,16 0 15,-16 0-15,16 0 0</inkml:trace>
  <inkml:trace contextRef="#ctx0" brushRef="#br0" timeOffset="22781.53">10606 7021 0,'17'34'32,"-17"2"-17,0-18-15,0-1 0,-17 36 16</inkml:trace>
  <inkml:trace contextRef="#ctx0" brushRef="#br0" timeOffset="22918.12">10641 7531 0,'-18'19'0,"18"-2"15,0 1-15,0-1 16,0 2-16,0-2 0,0 0 16,0 18-16</inkml:trace>
  <inkml:trace contextRef="#ctx0" brushRef="#br0" timeOffset="23517.19">12034 7003 0,'0'18'0,"0"-1"32,-17 0-32,17 1 0,0 18 15,0-19-15,0 0 0,-18 2 16</inkml:trace>
  <inkml:trace contextRef="#ctx0" brushRef="#br0" timeOffset="23691.05">12105 7497 0,'0'17'0,"0"19"15,-18-36-15,18 52 16,-17-16 0,17-19-16,-19 1 15,19-1-15,0 2 0,0-2 16</inkml:trace>
  <inkml:trace contextRef="#ctx0" brushRef="#br0" timeOffset="24634.03">15157 6967 0,'0'18'16,"0"0"-1,0 0-15,0-1 0,0 0 16,0 1-16,0 0 0,0 0 16,0 16-16,0-15 0,0-2 15,0 1-15</inkml:trace>
  <inkml:trace contextRef="#ctx0" brushRef="#br0" timeOffset="24863.79">15245 7409 0,'-18'70'16,"18"-52"-16,0-1 0,0 0 16,-18 2-16,18-2 0,0 1 0,0-1 15,0 2-15,0-2 16,18 0-16,-18 1 0,18-1 16,-1 19-16,-17-19 15,0 1-15,17 0 0,-17 0 16,0-1-16,0 0 0,0 1 15,0 18-15,0-19 0,0 0 16,0 2-16,0-2 0,-17 1 0</inkml:trace>
</inkml:ink>
</file>

<file path=ppt/ink/ink1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14:47.332"/>
    </inkml:context>
    <inkml:brush xml:id="br0">
      <inkml:brushProperty name="width" value="0.05292" units="cm"/>
      <inkml:brushProperty name="height" value="0.05292" units="cm"/>
      <inkml:brushProperty name="color" value="#FF0000"/>
    </inkml:brush>
  </inkml:definitions>
  <inkml:trace contextRef="#ctx0" brushRef="#br0">6499 4811 0,'19'0'94,"104"18"-78,54 18-16,52-36 0,18 0 15,53 0-15,-71 0 16,53 0-16,-70 0 16,70 0-1,-71 0-15,-16 0 0,-19 0 16,89 0-16,-54 0 16,1 0-1,70 0-15,1 0 16,52 0-16,17 0 0,-70 0 15,230 0 1,-282 0-16,-37 0 16,2 0-16,-19 0 15,-35 0 1,-18 0-16,18 0 16,18 0-16,-35 0 15,34 0-15,18 0 16,-17 0-16,0 0 15,35 0-15,-35 0 16,17 0-16,-17 0 16,-35 0-16,17 0 15,-36 0-15,19 0 16,-1 0-16,1 0 16,-19 0-16,19 0 15,71 0 1,16 0-16,18 0 0,-17 0 15,0 0-15,-36 0 16,0 17 0,-52 0-16,-53 1 0,-37-18 15,2 36-15,-1-36 16,1 0 0,-19 0-16,18 0 15,-16 0 1</inkml:trace>
  <inkml:trace contextRef="#ctx0" brushRef="#br0" timeOffset="8015.81">679 3470 0,'35'0'250,"36"0"-235,-1 0-15,18 0 0,19 0 16,33 0-16,1 0 16,18 0-16,18 0 15,-1 0-15,-34 0 16,34 0-1,-18 0-15,1 0 0,-35 0 16,35 0-16,-54 0 16,36 0-1,-53 0-15,19 0 16,-38 0-16,38 0 0,-2 0 16,-17 0-16,-17 0 15,36 0 1,-37 0-16,70 0 15,-33 19-15,34-2 0,-18 18 16,1-35 0,17 18-16,-1 0 15,2-18-15,52 0 16,-18 17-16,0-17 16,2 0-16,-2 0 15,-18 0 1,-16 36-16,34-36 0,0 17 15,-35-17 1,-17 18-16,52-1 0,-88 19 16,19-19-16,34 1 15,-36-18 1,-34 17-16,17-17 0,36 36 16,-19-19-1,-17-17-15,18 0 0,-36 0 16,1 0-16,53 0 15,69 0 1,-103 0-16,32 0 16,-34 0-1,19 0-15,-36 0 0,-1 0 16,36 0 0,-18 0-16,0 0 15,0 0-15,-18 0 16,18 0-16,-17 0 15,0 0-15,-1 0 16,-16 0-16,16 0 16,-18 0-1,2 0-15,-18 0 0,-2 0 16,2 0-16,-18 0 16,16 0-16,2 0 15,-18 0 1063,52 0-515,72-34-548,104-37-15,125-17 0,-90 35 16,107-54-16,-52 19 16,-142 17-1,-17 19-15,-54 16 0,-70 19 16,-36 17 109,-17-17-78,0-19-32,0 1 1,0-1-16,0 1 16,0-35-16,0 16 15,0 20 1,0 16-16,-34-70 0,34 35 16,0 36-1,0-2-15,0 2 0,-19 17 125,2 0-78,-1 0-31,-18 0-16,-16 0 15,-18-18 1,-72 1-16,54 17 16,-106-36-16,0 1 15,-18-1-15,19 2 16,16 34-16,1-18 15,17 18-15,54 0 16,15 0 0,21 0-16,16 0 0,-18 0 15,18 0-15,-35 0 16,-18 0 0,-35 0-16,0 0 0,-18 0 15,0 0-15,-17 0 16,35 0-1,34 0-15,-15 0 0,-73 0 16,124 0 0,1 0-1,35 0-15,-53 0 0,-19 0 16,-15 0-16,15 0 16,-33 0-1,-37 0-15,18 0 0,-34 0 16,15 0-16,38 0 15,-125 0-15,89 0 16,-36 0 0,0 0-16,-52 0 15,52 0-15,-247-36 16,213 36 0,16-34-16,18 34 15,2-19 1,-2 19-16,-18 0 0,18 0 15,19 0-15,34 0 16,18 0-16,0 0 16,17 0-16,-18 0 15,54 0-15,-17 0 16,-36 0-16,53 0 16,0 0-16,-54 0 15,37 0-15,-19 0 16,36 0-16,0 0 15,0 0-15,17 0 16,-87 0 0,87 0-16,-36 0 15,37 0-15,-1 0 16,0 0 0,-51 0-16,86 0 15,-16 0-15,-2 0 16,37 0-16,-36 0 15,35 0-15,-18 0 16,2 0 0,16 0-1,1 0 32,-36 0-31,53 19-16,-54 15 15,1 2 1,53-18-16,-17 16 16,-1 2-16,18 16 15,0-16 1,-17-1-16,17 18 0,0-35 16,0 35-16,0 18 31,0-37-31,0-15 15,0 33-15,0-33 16,0 15-16,0-16 16,0 35-1,0-36-15,0 1 16,0 0-16,0 17 31,0 0-15,0 1-16,17-2 15,-17-15 1,0-2-16,0 1 0</inkml:trace>
  <inkml:trace contextRef="#ctx0" brushRef="#br0" timeOffset="10775.19">6589 5958 0,'52'0'78,"18"0"-78,54 0 15,35 0-15,0 0 16,-37 0 0,-51 0-16,-18 0 0,-35 0 15,0 0 1</inkml:trace>
  <inkml:trace contextRef="#ctx0" brushRef="#br0" timeOffset="12734.56">17047 5870 0,'36'0'78,"35"0"-63,34 0-15,-34 0 0,34 0 16,-15 0 0,15 0-16,-52 0 15,-18 0-15</inkml:trace>
  <inkml:trace contextRef="#ctx0" brushRef="#br0" timeOffset="20888.05">11051 11885 0</inkml:trace>
  <inkml:trace contextRef="#ctx0" brushRef="#br0" timeOffset="21270.72">11069 12431 0,'0'0'15,"0"18"-15,0-1 63,0 2-48</inkml:trace>
  <inkml:trace contextRef="#ctx0" brushRef="#br0" timeOffset="22799.75">30630 11919 0</inkml:trace>
  <inkml:trace contextRef="#ctx0" brushRef="#br0" timeOffset="23007.97">30665 12237 0</inkml:trace>
  <inkml:trace contextRef="#ctx0" brushRef="#br0" timeOffset="23215.71">30665 12237 0</inkml:trace>
</inkml:ink>
</file>

<file path=ppt/ink/ink1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15:21.2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6513 1472 0,'18'0'62,"-1"0"-46,19 0-16,-1 0 0,106 0 31,-36 0-31,19 0 16,18 0-16,16 0 0,36 0 15,35 0 1,-52 0-16,17 0 15,-53 0-15,18 0 16,53 0 0,-19 0-16,-16 0 0,-1 0 15,18 19-15,-34-2 16,16 37-16,-18-37 16,36 0-16,-36-17 15,37 18 1,52-18-16,-1 0 0,196 0 15,-213 0 1,18 0 0,18 0-16,-1 0 0,248 0 15,-265 0 1,-53 0 0,17 0-16,1 0 0,-36 0 15,1 0 1,-1 0-16,18 0 0,-34 0 15,33 36-15,36-36 16,-17 0 0,18 0-16,16 0 0,-52 0 15,18 0 1,-35 0-16,-18 0 0,34 0 16,-34 0-1,-1 0-15,-34 0 16,35 0-16,-18 0 15,-35 0-15,18 0 16,-54 0-16,-18 0 16,-16 0-1,-18 0-15,-1 0 0,19 0 16,35 0-16,-1 0 16,53 0-16,-18 0 15,-15 0-15,-2 0 16,17 0-16,-34 0 15,-1 0-15,-52 0 16</inkml:trace>
  <inkml:trace contextRef="#ctx0" brushRef="#br0" timeOffset="10809.38">5649 5371 0,'-18'0'31,"0"0"-15</inkml:trace>
  <inkml:trace contextRef="#ctx0" brushRef="#br0" timeOffset="12137.63">5508 5706 0,'17'0'47,"1"0"-31,-1 0-1,2-18-15,-2 18 0,0-17 0,1 17 16,-18-17-16,18 17 0,0-18 16,-1 0-16,-17 0 0,17 18 15,1-17-15,-18 0 0,18-19 0,-18 18 16,18 1-16,-18-2 0,17 2 15,-17 0-15,0-1 0,0 1 0,0-2 16,0 2-16,0 0 0,0-37 16,-17 37-16,17-18 0,0 17 15,0-17-15,-18 18 0,18-2 0,-18-16 16,18 18-16,-18-19 0,18 19 16,-17-1-16,0 1 0,17-2 15,-18 2-15,0-18 0,-17 17 0,18 0 16,-2 1-16,-16 0 0,18-2 0,-19 2 15,19-1-15,-18 18 0,-1-17 16,1 0-16,17 17 0,-17-19 0,0 2 16,-1 17-16,2-18 0,-2 1 15,1 17-15,-1-19 0,1 19 0,-18-17 16,18 17-16,-1-17 0,2 17 0,-2 0 16,-16-18-16,16 18 0,1 0 15,-18-18-15,17 18 0,-16 0 0,16 0 16,-16 0-16,16 0 0,1-18 15,-18 18-15,-1 0 0,20 0 0,-37 0 16,18 0-16,-18 0 0,19 0 0,-89 0 16,87 18-16,-16-18 15,-1 0-15,19 0 0,-19 0 16,1 0-16,16 0 0,-16 18 0,18-18 16,-2 0-16,-16 0 0,-1 0 15,18 0-15,-18 18 0,19-18 0,-19 0 16,18 17-16,0-17 0,18 0 0,-18 0 15,1 17-15,-2-17 0,18 0 16,2 19-16,-1-19 0,-18 0 0,17 17 16,1-17-16,-1 18 0,1-18 0,-18 17 15,1-17-15,-1 19 16,-1-19-16,20 17 0,-20 0 0,1-17 0,18 18 16,1-18-16,-2 17 0,-18-17 15,2 19-15,16-19 0,-34 17 16,18 0-16,16-17 0,1 18 15,-1-18-15,1 18 0,-1-18 0,2 0 16,-2 18-16,1-18 0,-1 17 16,1-17-16,1 17 0,-2-17 0,1 19 15,-1-19-15,1 0 0,-1 17 16,2-17-16,16 18 0,-18-18 0,19 0 16,-19 17-16,19-17 0,-54 17 15,54 2-15,-18-2 0,16-17 16,-15 18-16,16-18 0,-18 17 15,2 2-15,-2-2 0,-16 18 16,33-35-16,-16 18 0,18 0 16,0-1-16,-19 0 0,18 1 15,1 0-15,-2 0 0,2-1 16,0 0-16,-1 2 0,0-2 0,0 1 16,1-1-16,17 0 0,-17 19 15,17-18-15,0-1 0,0 19 0,0-1 16,17 1-16,-17-2 0,17-16 15,1 18-15,0-2 0,17 2 16,-18-18-16,19 18 0,-1-2 0,18-16 16,-18-1-16,18 2 0,1-2 15,-2 0-15,18-17 0,54 36 16,-70-36-16,16 0 0,70 18 16,-69-18-16,17 0 0,-17 0 15,-1 17-15,18-17 0,-17 0 0,0 17 16,-1-17-16,1 18 0,0 0 15,53 0-15,-72-1 0,18 0 16,-16 2-16,16-2 0</inkml:trace>
  <inkml:trace contextRef="#ctx0" brushRef="#br0" timeOffset="14540.36">569 10451 0,'0'-17'16,"35"17"-16,18 17 0,-18-17 15,1 0-15,35 17 0,-19-17 0,18 19 16,1-19-16,0 17 0,17-17 16,0 0-16,0 18 0,18-18 0,0 0 15,123 0-15,-122 0 16,15 0-16,-15 0 0,33 0 0,108 0 16,-108-18-16,-16 18 15,140 0-15,1-17 16,-142 17-16,18 0 0,89-19 15,16 19-15,-139 0 16,228-17-16,-229 0 16,88-1-16,-89 18 0,2 0 15,-19-18-15,17 0 0,72 1 16,-89 17-16,-17-17 16,0 17-16,17-18 0,70 0 15,-16-17-15,-72 35 0,-18-17 16,72-19-16,-70 18 15,15 1-15,20-19 0,-37 19 16,36-18-16,-52 16 16,70-33-16,-70 34 15,-2 0-15,20 1 0,-1-19 16,-18 19-16,1-1 16,-2 1-16,37 0 15,-36-2 1,1 2-16,-19 17 0,0-18 0,19 18 15,-18-17-15,-1-2 16,19 2-16,16 0 0,-33-1 0,33-18 16,-35 19-16,2 0 15,-2-1-15,0 18 0,1-18 16,0 0-16,0 1 0,35-19 31,-53 19-31,0-1 0,17 1 16,-17-2-16,0 2 0,18 0 15,-18-1-15,-18-18 32,18 19-32,0 0 0,-17-19 15,-2 1-15,19 18 16,-17-1-16,0 18 0,-1-36 16,-35-17-1,17 36-15,1-18 16,-18 16-16,1 2 15,33 17-15,-15-17 0,-37-1 16,-53 1 0,55 17-16,15 0 15,18 0-15,-104-19 16,51 19-16,-34 0 16,53 0-16,16 0 0,1 0 15,-16 0-15,15 0 0,-51 0 16,-2 0-16,-51 0 15,87 0-15,-34 0 16,51 0-16,1 0 16,-52 0-16,-1 19 15,53-19-15,-18 0 16,-17 17-16,0-17 16,52 0-16,-34 0 0,18 18 0,-143-1 15,142-17 1,-17 0-16,-54 17 0,0 2 15,72-19-15,-72 0 16,19 17-16,34-17 16,-53 18-16,19-1 15,52-17-15,-1 0 0,20 0 16,-37 19-16,36-19 0,-18 0 16,0 0-16,-53 17 0,-18 0 15,72-17-15,-37 0 16,1 18-16,36-18 15,16 0-15,-35 0 0,37 0 16,-20 0-16,20 0 16,-2 0-16,-35 0 0,19 0 15,-19 0-15,35 0 16,-34 0-16,-1 0 16,-34 0-1,34-18-15,36 18 16,-1 0-16,-34 0 15,35 0-15,-72-17 0,73 17 16,-20 0-16,-51 0 16,17-17-1,52 17-15,1 0 0,-18 0 0,18 17 16,-18-17-16,-52 0 16,-19 17-16,70 1 15,2-18-15,-1 18 0,-123 17 16,69 0-16,-34 35 15,89-34-15,-72 35 16,1 17-16,70-35 16,0 35-16,18-36 15,35-33-15</inkml:trace>
  <inkml:trace contextRef="#ctx0" brushRef="#br0" timeOffset="15457.66">10252 7699 0,'-52'0'0,"33"0"16,73 0 15,-37 0-31,72-17 16,51-1-16,19 1 15,-88-2-15,17 19 0,1-17 16,87-18-16,-17 18 16,-89-2-16,-16 2 0,51 0 15,-70 17-15,-17 0 0,34-18 16,-33 18-16,16 0 15,-18-18 1,-34 0 15,51 36 16</inkml:trace>
  <inkml:trace contextRef="#ctx0" brushRef="#br0" timeOffset="16412.45">21471 7135 0,'-18'0'16,"72"0"-16,-37 0 16,0 0-16,54-17 15,53 17-15,-55 0 16,-15 0-16,16-18 0,-16 18 0,16 0 16,18 0-16,-53 0 15,1-18-15,-19 18 0,18 0 16,18 0-16,-17 0 15,-18 0-15,-1 0 0,19-18 16,-19 18 0,1 0-16,-1 0 0</inkml:trace>
  <inkml:trace contextRef="#ctx0" brushRef="#br0" timeOffset="17757.71">10059 7982 0,'0'34'31,"0"-15"-31,0 16 16,0 1-16,0-2 15,0-16-15,0 0 0,17 17 0,-17-18 16,0 19-16,17-1 15,-17-18-15,0 2 0,0-2 16,0 1-16</inkml:trace>
  <inkml:trace contextRef="#ctx0" brushRef="#br0" timeOffset="18171.84">9900 8616 0,'-36'36'31,"36"-18"-31,0-1 0,-17 0 16,17 2-16,0-2 15,0 1-15,0-1 0,0 2 16,0-2-16,0 0 16,0 1-16,17-18 15,2 0-15,15 0 16,-16 0-16,-1 0 15,2-18-15,-2 18 0,18-17 16,1 17-16,-2-17 16,-15-2-16,16 19 15,-18-17-15</inkml:trace>
  <inkml:trace contextRef="#ctx0" brushRef="#br0" timeOffset="18463.64">10252 8599 0,'0'17'31,"19"2"-15,-19-2-16,0 1 0,17-1 15,0-17-15,-17 17 16,18-17-16,0 0 15,17-17 1,-35 0 0,17 17-16,-17-18 15,18 1-15,-18-2 0,18 2 16,-18 0-16,0-1 0,18 0 16,35 0-1</inkml:trace>
  <inkml:trace contextRef="#ctx0" brushRef="#br0" timeOffset="19176.75">22635 7223 0,'-18'53'31,"18"-35"-15,-17-1-1,17 2-15,0-2 0,0 0 0,0 18 0,0 1 16,-17 17 0,17-35-16,0 16 15,17 20-15,-17-20 16</inkml:trace>
  <inkml:trace contextRef="#ctx0" brushRef="#br0" timeOffset="19555.11">22600 7982 0,'-17'34'31,"17"-15"-31,0-2 15,-19 1-15,19 18 16,0-19-16,0 18 16,0-17-1,0 0-15</inkml:trace>
  <inkml:trace contextRef="#ctx0" brushRef="#br0" timeOffset="19773.78">22917 7876 0,'18'-18'15,"-36"36"-15,36 0 32,-36 70-1,18-71-31,0 19 0,0-19 15,0 1-15,0 18 0,0-2 16,0-16-16,0 0 16</inkml:trace>
  <inkml:trace contextRef="#ctx0" brushRef="#br0" timeOffset="19976.36">22512 8140 0,'-19'0'15,"55"-34"-15,-18 34 16,18 0-16,16-19 16,-16 19-16,-2-17 15,-16 17-15,123-35 16</inkml:trace>
  <inkml:trace contextRef="#ctx0" brushRef="#br0" timeOffset="20237.34">23181 7928 0,'19'0'16,"-2"0"-16,-17 19 16,-36-38-16,72 55 0,-18-36 0,-18 18 15,17-1-15,0 0 31,2-17-31,-2 0 16,1 0-16,-18-17 16,17 0-16,2-18 15,-19 16-15,17 2 16,0-36-16,-17 35 16,18 1-16,0-19 15,-18 1-15,18 18 0,-1-19 0,-17 19 16,35-54-16,-17 36 0</inkml:trace>
  <inkml:trace contextRef="#ctx0" brushRef="#br0" timeOffset="22105.08">11628 7240 0,'0'-17'15,"17"53"16,2-1-31,-2 53 16,1-52-16,18 122 16,-19-52-1,-17-70-15,17 52 16,-17-71-16,0 18 16,18-17-16,-18 0 0,0-1 15,18-17-15,-18 17 0</inkml:trace>
  <inkml:trace contextRef="#ctx0" brushRef="#br0" timeOffset="22980.35">11381 6518 0,'-17'34'31,"17"-15"-15,0-2-16,0 1 0,0-1 0,0 36 15,0-35-15,0 18 0,0-19 16,0 18-16,17-17 16,-17 0-16,0-1 0,18 0 0,-1 2 15,2-19-15,-19 17 16,34-17-16,-16 0 16,0 0-16,0-17 15,-1 17-15,0-19 0,2 2 16,-2 0-16,-17-19 0,18 18 0,-18 1 15,0-18-15,0-18 16,-18 0-16,18 18 0,-17-1 16,-2 19-16,2-18 0,17 16 0,-35-33 15,17 34-15,0 0 16,1 18-16,0-17 16,-2 0-16,2 17 15,-1 17-15,1 0 16,17 1-16,0 0 15,0 0-15,17 16 0,-17-15 0,0 16 16,18-18-16,-1 19 0,-17-19 16,19 18-16,-2-16 0,0 15 0,1 20 15,0-20-15,0-16 16,-18 0-16,17 17 16,0-18-16,-17 2 0,19-2 15,-2 18-15,1-35 16</inkml:trace>
  <inkml:trace contextRef="#ctx0" brushRef="#br0" timeOffset="23367.15">11857 6588 0,'0'35'0,"0"-16"16,0-2-16,0 0 0,0 1 16,0 0-16,0 0 0,0-1 0,0 0 15,0 1-15,0 0 0,0 0 16,0-1-16,18-17 0,-18 17 15,0 2-15</inkml:trace>
  <inkml:trace contextRef="#ctx0" brushRef="#br0" timeOffset="26675.71">11645 7276 0,'-17'0'16,"70"-17"30,-18-2-30,-16 19-16,-2 0 0,54-17 16,-37 17-1,2-17-15,-1 17 0,18-18 16,18 0-16,-19 18 0,1-18 0,1 1 16,16 17-16,-18-17 0,19-1 15,-18 18-15,18-18 0,-18 0 0,18 18 16,-2-17-16,2 17 0,0-17 0,-1-2 15,1 2-15,141-1 16,-141 1-16,-1 0 0,1 17 16,0-19-16,-2 2 0,2 17 0,-1-18 15,1 18-15,0-17 0,-1-2 16,-16 19-16,16-17 0,-18 17 16,19-17-16,-18 17 0,18-18 15,-18 18-15,-1-18 0,2 18 0,34-18 16,-35 1-16,-18 17 0,18 0 15,-18-17-15,18 17 0,0-18 16,-18 18-16,1 0 0,16-18 0,-16 18 16,-1 0-16,1-18 0,16 18 0,-16 0 15,-2-17-15,2 17 0,-1 0 16,1 0-16,16-17 0,-16 17 0,-1 0 16,1-19-16,-2 19 0,20 0 15,-20-17-15,2 17 0,-1 0 0,1-18 16,16 18-16,-16-17 0,-1 17 15,18-19-15,0 19 0,-18 0 16,36-17-16,-35 17 0,16-17 16,-16 17-16,-2 0 0,2 0 0,-1-18 15,1 18-15,52-17 16,-53 17-16,1 0 0,-2 0 0,1-19 16,1 19-16,17 0 0,-18 0 15,1-17-15,-1 17 0,-1 0 16,20 0-16,-18-17 0,-2 17 0,2 0 0,16 0 15,-16 0-15,-1 0 0,1-18 0,-1 18 16,18 0-16,-18 0 16,1 0-16,-2-18 0,20 18 0,-20 0 15,2 0-15,16 0 0,-16-18 0,-1 18 16,18 0-16,-18 0 0,1 0 16,17-17-16,-18 17 0,1 0 0,16 0 15,-16 0-15,-1 0 0,1-17 16,-2 17-16,2 0 0,-1 0 0,0 0 15,18 0-15,-17-19 0,-1 19 16,-1 0-16,2 0 0,18 0 0,-20 0 16,20 0-16,-20 0 0,20-17 0,-20 17 15,2 0-15,18 0 0,-20 0 16,20 0-16,-20 0 0,2 0 0,16-18 16,-16 18-16,-1 0 0,1 0 15,16 0-15,-16 0 0,-1 0 0,35-17 16,-16 17-16,-20 0 15,2 0-15,-1-17 0,18 17 0,-18 0 16,1 0-16,-1 0 0,18-19 16,-18 19-16,1 0 0,-2 0 0,2 0 15,-1 0-15,1-17 0,-1 17 0,1 0 16,-2 0-16,-16 0 0,35 0 16,-36 0-16,19 0 0,-1 0 15,1 0-15,-1-18 0,1 18 0,-19 0 16,18 0-16,1 0 0,-2 0 15,-16 0-15,18 0 0,-19 0 0,19 0 16,-19 0-16,18 0 0,-18-17 0,19 17 16,-18 0-16,18 0 0,-19 0 0,0 0 15,19 0-15,-1 0 16,-18 0-16,1 0 0,18-19 0,-19 19 16,0 0-16,19 0 0,-18 0 15,-1 0-15,2 0 0,-2 0 0,0 0 16,-17-17-16,18 17 0,-1 0 15,2 0-15,-2 0 0,0 0 16,1 0-16,0 0 0,0-17 16,-1 17-1,0 0-15,1 0 16,0 0 0,0 0-1,-1 0 1,0 0-1,2 0 17,-2 17-17,-17 0 1,0 2 0,0-2-16,0 1 15,0-1 1,0 2-16,0-2 0,0 0 15,0 1-15,0-1 0,-17 2 16,17-2-16,0 0 0,0 1 16,0 18-16,0-19 0,-19 0 15,19 2-15,0-2 0,0 1 16,-17-1-16,17 0 0,0 2 16,0 16-16,-17-18 15,17 19-15,0-19 16,0 1-16,0 0 0,0 0 15,0-1-15,0 0 16,0 1-16,0 0 0,-18 0 16,18-1-16,0 0 15,0 2-15,0-2 0,0 1 16,0-1-16,0 2 16,0-2-16,0 0 0,0 1 15,0-1-15,0 2 16,0-2-16,0 0 0,0 1 15,0 0-15,0 0 16,0-1-16,0 0 16,18 1-16,-18 0 15,0 0-15,0-1 0,0 0 16,0 2-16,0-2 0,0 1 16,0-1-16,0 2 15,0-2-15,17 0 16,-17 1-1,-35-18 32,17-18-47,0 18 16</inkml:trace>
  <inkml:trace contextRef="#ctx0" brushRef="#br0" timeOffset="28289.28">11857 7947 0,'18'17'31,"-18"1"-31,0-1 0,18 0 16,0 54 0,-18-52-1,17-2-15,-17 0 0,17 1 16,-17 0-16,36 0 16,-18-18-16,-18 17 0,17-17 0,2 0 15,-2 0-15,0 0 0,18 0 0,-16 0 16,33 0-16,-16 0 0,17-17 15,-1 17-15,1-18 0,70 0 16,-52 0-16,-1 1 0,1 17 16,17-17-16,1-2 15,17 2-15,-18-1 0,0 1 0,18-2 0,0 2 16,-18 0-16,17-1 0,19 18 16,-19-17-16,107-19 0,-105 19 15,122-19-15,-123 18 0,-1 18 16,2-17-16,-2 0 0,0-2 15,2 2-15,-2 17 0,-17-18 0,19 1 16,-2 0-16,-17 17 0,0-19 0,19 2 16,-19-1-16,0 1 0,0 17 15,0-19-15,-17 2 0,70 0 16,-70 17-16,-1-18 0,1 18 16,0 0-16,-1-17 0,-18 17 15,19-19-15,0 19 0,-18 0 0,18-17 16,-1 17-16,-18 0 0,2 0 0,-18 0 15,33-17-15,-16 17 0,1 0 16,-1 0-16,-1 0 0,-16 0 0,35 0 16,-19 0-16,1 0 0,-18 0 0,71-18 15,-71 18 1,18 0-16,-18 0 0,18 0 0,1 0 16,-20 0-16,2 0 0,16 0 0,2 0 15,-1 0-15,-1 0 0,1-18 16,1 18-16,-2 0 0,-16 0 0,17 0 15,-18 0-15,18 0 0,-18 0 16,1-18-16,16 18 0,18 0 16,-34 0-16,-1 0 0,1 0 0,-1 0 15,1 0-15,-2 0 0,2 0 16,16 0-16,-16 0 0,-1 0 0,53-17 16,-17 17-1,-35 0-15,-2 0 0,2 0 0,-1 0 16,0 0-16,1 0 0,-19 0 15,19 0-15,-1 0 0,1 0 0,-2-17 0,-16 17 16,18 0-16,-2 0 0,-16 0 16,18 0-16,-2 0 0,-16 0 15,52 0-15,-51 0 0,16-19 16,1 19-16,-2 0 0,-16 0 16,18 0-16,-19 0 0,18 0 0,-17 0 15,0 0-15,35 0 16,-18 0-16,-18 0 0,0 0 0,2 0 15,16 0-15,-18 0 0,2 0 0,15 0 16,-16 0-16,0 0 0,17 0 16,-18 0-16,1 0 0,18 0 15,-19 0-15,0 0 0,19 0 0,-18 19 0,-1-19 16,19 0-16,-19 0 0,1 0 16,18 0-16,-19 0 0,18 0 0,-17 0 15,0 0-15,16-19 0,-16 19 16,18 0-16,-19 0 0,0 0 15,2 0-15,16 0 0,-18 0 0,2 0 16,-2-17-16,-17-1 16,-36 1-1,1 0-15</inkml:trace>
  <inkml:trace contextRef="#ctx0" brushRef="#br0" timeOffset="28970.32">16285 6552 0,'18'19'16,"-18"-2"-16,0 18 0,0-16 16,0-2-16,-18 71 15,18-71-15,-17 19 16</inkml:trace>
  <inkml:trace contextRef="#ctx0" brushRef="#br0" timeOffset="29140.69">16356 7100 0,'0'18'0,"0"-1"16,0 0-16,0 1 0,0 18 15,0-2 1,0-15-16,0 16 0,0-18 15,0 2-15,0 15 0,0-16 0,0-1 16,17 2-16,-17-2 0</inkml:trace>
  <inkml:trace contextRef="#ctx0" brushRef="#br0" timeOffset="29241.99">16444 7594 0,'0'17'16,"17"-17"-16,-34 17 15,17 2 1,0-2-1</inkml:trace>
  <inkml:trace contextRef="#ctx0" brushRef="#br0" timeOffset="29989.76">16127 8158 0,'-19'-18'0,"38"36"16,-55 0-1,18 17 1,18 0 0,-17-17-16,17 17 0,0 18 15,0-35-15,0-1 0,0 36 16,0-35-16,17 18 15,1-19-15,-1 0 16,2-17-16,15 0 16,-34-17-16,18 0 15,-18-19-15,18 18 0,-18 1 16,0-19-16,0 1 0,0 18 16,0-19-16,0 19 0,0-19 15,-18 18-15,18-16 0,-18 16 16,1 0-16,0 18 15,-2 0-15,2 18 16,-1 0-16,18-1 0,-17 18 16,17-17-16,0 0 0,0-1 15,0 19-15,0-19 0,17 18 0,-17-16 16,18 15-16,-1-16 0,-17 18 0,19-19 16,-2 18-16,18 1 15,-17-19-15,17 0 0,-18 2 16,19-19-1</inkml:trace>
  <inkml:trace contextRef="#ctx0" brushRef="#br0" timeOffset="30404.78">16532 8370 0,'71'0'16,"-54"17"-16,-17 2 0,0-2 15,0 0-15,0 1 16,-17 35-16,17-36 16,-18-17-16,18 18 0,-18 18 15,18-19-15,0 0 16,18-17 0,0 0-16,-1 0 15,0 0-15,2 0 16,-19-17-16,17 17 0,1 0 0,-1 0 15,0 0-15,19-17 16,-18 17-16,-1-18 16,2 18-16</inkml:trace>
  <inkml:trace contextRef="#ctx0" brushRef="#br0" timeOffset="33692.12">21048 7311 0,'0'36'47,"0"-19"-47,-19 18 16,19-16-1,0 15-15,-17 54 16,17-52-16,0-18 0</inkml:trace>
  <inkml:trace contextRef="#ctx0" brushRef="#br0" timeOffset="34352.8">20959 8158 0,'-35'-18'0,"18"18"16,17 18-16,-18-18 0,18 18 16,-18 34-16,0-34 15,18 0-15,0 0 0,0-1 16,0 0-16,0 2 0,18-2 15,-18 1-15,18-1 0,0-17 16,-1 0 0,0 0-16,37-52 15,-37 33-15,-17 2 0,0-71 16,0 71 0,0-19-16,0 18 0,-17-52 15,17 52-15,0 1 16,0-2-16,-18 19 0,18-17 15,-18 53 1,18 16-16,0-33 16,0 69-1,0-71-15,0 18 0,0 1 0,18-2 16,-18-15-16,0 16 0,18-18 16,-18 2-16,0-2 0,17 0 0,-17 1 15,17-1-15,-17 2 0,19-19 0,-2 17 16</inkml:trace>
  <inkml:trace contextRef="#ctx0" brushRef="#br0" timeOffset="35390.82">21312 8070 0,'17'17'0,"-17"2"0,0-2 16,-17 0-16,17 1 15,0 0-15,0 0 16,0-1-16,17 0 0,2 19 16,-19-18-1,17-18-15,-17 17 16,18-17-16,-18 17 0,17-17 16,-17 19-16,0-2 15,-35 54 16,18-54-31,17 1 0,-19 18 0,2-19 16,-18 54-16</inkml:trace>
  <inkml:trace contextRef="#ctx0" brushRef="#br0" timeOffset="35683.58">20907 9004 0,'17'-17'16,"0"17"-1,1 0-15,18 0 16,-19 17-16,0-17 0,-17 19 15,19-2-15,-2 1 16,-17-1-16,18 0 0,-18 2 16,0 33-16,0-33 0,17-2 15,-17 0-15,-17 1 16</inkml:trace>
  <inkml:trace contextRef="#ctx0" brushRef="#br0" timeOffset="36045.37">20995 9252 0,'-18'-18'0,"36"-17"15,-1 18 1,0-2-16,2 19 16,-2-17-16,18-1 0,18 1 15,-35-2-15,35-15 16,0 16-16,-35 18 0,16-17 15,-34-2 1,19 19-16,-2-17 16,1 34-1,-1-17 1,-17 19-16,17-2 16,2 1-16,-2-1 15,-17 0 1,0 2-16,0-2 0,-17 1 15,17-1-15,-19 2 16,-15-2-16,16 0 0,1-17 16,-36 18-16,17-18 0,-35 18 15,36-18-15</inkml:trace>
  <inkml:trace contextRef="#ctx0" brushRef="#br0" timeOffset="37658.86">12545 7135 0,'0'-17'16,"0"69"15,18-34-16,-18 0-15,0 16 0,0-15 0,0 16 0,18 18 16,-18-18-16,0 1 0,0-2 16,18 2-16,-18-18 15</inkml:trace>
  <inkml:trace contextRef="#ctx0" brushRef="#br0" timeOffset="37793.04">12757 7840 0,'0'71'15,"0"-54"-15,0 2 0</inkml:trace>
  <inkml:trace contextRef="#ctx0" brushRef="#br0" timeOffset="38155.85">12828 8123 0,'17'0'0,"-17"17"47,-34-17 140</inkml:trace>
  <inkml:trace contextRef="#ctx0" brushRef="#br0" timeOffset="39443.47">20236 6271 0,'17'35'16,"-17"-18"-16,0 2 0,0 15 0,0-16 15,0 18-15,0-2 0,0 2 0,0 35 16,0-36-16,0 1 16,0-19-16</inkml:trace>
  <inkml:trace contextRef="#ctx0" brushRef="#br0" timeOffset="39624.82">20324 7082 0,'-17'18'16,"17"0"-16,0-1 15,0 0-15,0 1 16,0 18-1,0-2 1</inkml:trace>
  <inkml:trace contextRef="#ctx0" brushRef="#br0" timeOffset="40071.49">20360 7470 0,'0'36'0,"-19"-19"15,19 0 1,0 2 0,0-2-1,19 1 1,-19-1 15,0 0 16,0 2 0,0-38 78,0 2-125,0 0 16,-19-1-16</inkml:trace>
  <inkml:trace contextRef="#ctx0" brushRef="#br0" timeOffset="40919.66">18013 6359 0,'0'35'16,"0"18"0,0-17-16,0-1 15,0-18-15,0 19 0,0-19 0</inkml:trace>
  <inkml:trace contextRef="#ctx0" brushRef="#br0" timeOffset="41094.98">18049 7011 0,'-18'36'0,"18"-19"16,0 19 0,-18-18-16,18-1 0,0 0 15,0 1-15,0 0 16</inkml:trace>
  <inkml:trace contextRef="#ctx0" brushRef="#br0" timeOffset="41246.22">18049 7347 0,'0'17'15,"0"1"-15,0-1 16,0 2 0,18-19-1,-18 17 1,0 0-16,0 1 15</inkml:trace>
  <inkml:trace contextRef="#ctx0" brushRef="#br0" timeOffset="41477.36">18101 7611 0,'0'36'0,"0"-19"0,0-70 0,0 124 16,-17-71-16,17 17 0,0 2 0,0-2 16,0 0-16,0 1 0,0-1 15,0 2-15,0 15 31,0 2-15,0-18 0,17 16-1,-17-15-15,0-2 16,-17 18-16,17 1 31,0-19-31,0 1 16</inkml:trace>
  <inkml:trace contextRef="#ctx0" brushRef="#br0" timeOffset="42215.81">14080 6871 0,'17'0'0,"-17"17"31,0 1-31,0 18 16,19 33-1,-19 20-15,0-54 0</inkml:trace>
  <inkml:trace contextRef="#ctx0" brushRef="#br0" timeOffset="42384.17">14239 7647 0,'-18'52'16,"18"-33"-1,0-2-15,0 0 0,0 1 16,0-1-16,0 2 15,18-2-15,-18 18 0,0-17 0,0 0 16,0-1-16,17 0 0</inkml:trace>
  <inkml:trace contextRef="#ctx0" brushRef="#br0" timeOffset="42537.51">14363 8140 0,'0'18'15,"17"0"1,-17 0-16,0-1 15,0 0-15,0 1 16,17 0-16,-17 0 16,0 16-16,0-15 0,18-2 15</inkml:trace>
  <inkml:trace contextRef="#ctx0" brushRef="#br0" timeOffset="42672.68">14521 8599 0,'0'17'15,"0"-34"-15,0 53 16,0-1 0,0-18-16,0 0 15,0 2-15,0-2 0</inkml:trace>
  <inkml:trace contextRef="#ctx0" brushRef="#br0" timeOffset="42823.52">14663 9092 0,'0'54'0,"0"-37"0,0 2 0,0-2 15,17 18 1,-17-17-16,0 0 0,17-1 16,-17 0-16</inkml:trace>
  <inkml:trace contextRef="#ctx0" brushRef="#br0" timeOffset="43702.98">12721 7559 0,'0'-19'0,"19"73"31,-19-37-31,0 0 0,0 19 16,0-1-16,17-16 16,-17 15-16,0 1 0,0 1 0</inkml:trace>
  <inkml:trace contextRef="#ctx0" brushRef="#br0" timeOffset="43851.95">12916 8176 0,'17'70'0,"-17"-52"0,0 0 16,0-1-16,0 19 15,0-19-15,18 18 16,-18-16-16,0-2 0</inkml:trace>
  <inkml:trace contextRef="#ctx0" brushRef="#br0" timeOffset="44120.06">13004 8582 0,'17'34'0,"-17"-15"16,19-19-16,-19 17 0,0 1 0,-53-124 15,70 124-15,19 87 0,-36-88 16,17 2-16,-17-2 0,0 18 16,0-16-1,0-2-15,0 0 0,0 1 0,18-1 16,-18 2-16,0-2 0,0 0 0,17 1 15,-17 0-15,17 0 16,2-1-16,-19 0 0,17 2 0,-17-2 16,18 1-16,-18-1 0,0 0 15,17-17-15,-17 19 16,0-2-16,0 1 0,19-1 16,-19 2-16,0-2 15,0 0 1,0 1-16,0 0 15</inkml:trace>
  <inkml:trace contextRef="#ctx0" brushRef="#br0" timeOffset="45112">18137 8246 0,'-36'70'0</inkml:trace>
  <inkml:trace contextRef="#ctx0" brushRef="#br0" timeOffset="45248.3">18155 8740 0,'0'18'15,"0"-1"-15</inkml:trace>
  <inkml:trace contextRef="#ctx0" brushRef="#br0" timeOffset="51919.74">26745 13115 0,'-70'35'15,"87"-35"1,0 0-16,1 0 15,18 0-15,17 0 0,16 0 0,214 0 16,-18 0 0,229 0-1,-300 0-15,-18 0 0,18 0 0,-17 0 16,-1 0-16,107 0 16,-143 0-16,1 0 0,0 0 0,1 0 15,-37 0-15,19 0 0,-19 0 16,-34 0-16,17 0 0,-17 0 0,-18 0 15,-18 0-15,-17-18 0,17 18 0,-18 0 16,-17-17-16,-17-2 16,-18 19-1,-1-17-15,-17-18 0,1 18 0</inkml:trace>
  <inkml:trace contextRef="#ctx0" brushRef="#br0" timeOffset="52580.23">27680 11827 0,'-17'-17'16,"-2"-1"-16,-33 0 16,-19 0-1,18 1-15,-18 0 0,1-2 16,-18-16-16,0 18 0,17-2 0,-17-15 16,0 16-16,-19-18 0,19 2 0,-17-2 15,-2 1-15,-15-18 0,34 18 16,-36-18-16,0-1 0,1-16 15,-1 18-15,1-2 0,-1 1 0,0-16 16,2 15-16,-2 1 0,-18 0 16,20 1-16,-2-2 0,1 1 0,-18 1 15,34-1-15,-16 18 0,17-18 0,0 17 16,18 1-16,-106-36 16,0-17-16,106 52 0,0 2 15,-1-1-15,18-1 0,-17 1 16,18 17-16,0-17 0,-36-1 15,52 19-15,2-1 0,16 1 16,2 0-16,-2-2 0,18 19 0,-16-17 16,15-1-16,2 18 15,-1-17-15,1 17 16</inkml:trace>
  <inkml:trace contextRef="#ctx0" brushRef="#br0" timeOffset="53061.13">22493 10239 0,'-34'-35'16,"16"-1"-16,1 2 15,17 16-15,-19 1 0,19-19 16,-17 1-16,0 17 0,17-34 16,-18 16-16,0 18 0,0-16 0,18 15 15,-17-16-15,17-1 16,0 19-16,-17 0 0,17-1 0,0 0 16,17 0-16,0 1 0,1 0 15,18-1-15,-19 18 16,19 0-16,-1-18 0,18 18 0,-1 0 15,19 0-15,53 0 0,-71 0 16,-1 0-16,-16 0 0,16 0 0,1 0 16,1 0-16,51 18 15,-88-18-15,19 18 16,-18-18-16,-1 0 0</inkml:trace>
  <inkml:trace contextRef="#ctx0" brushRef="#br1" timeOffset="122827.3">6513 13767 0,'-36'17'0,"19"2"16,-18 16-1,17-18-15,0 2 0,1-2 0,0 0 16,-37 37-1,37-37-15,0 0 0,-19 19 16,1-1-16,16-18 16,2 2-16,0-2 0,-18 1 15,16-1-15,2 0 16,0-17-16</inkml:trace>
  <inkml:trace contextRef="#ctx0" brushRef="#br1" timeOffset="123065.56">6177 13820 0</inkml:trace>
  <inkml:trace contextRef="#ctx0" brushRef="#br1" timeOffset="123232.69">6619 14084 0,'0'19'47</inkml:trace>
  <inkml:trace contextRef="#ctx0" brushRef="#br1" timeOffset="128512.53">7483 4719 0,'53'-19'0,"-36"2"0,2 17 0,-2 0 16,1 0-16,-1 0 16,0 0-1,-17 17-15,19 19 16,-19-18-16,0-1 0,0 36 16,0-35-16,0 18 15,0 16-15,0-16 0,17 17 16,1 106-16,-18-107 15,36 106-15,-36-87 16,0-18-16,17 18 0,-17-18 16,17 17-16,1 124 15,-18-123-15,0 0 0,18 70 16,-18-53-16,18 124 16,-1-143-16,0 143 15,1-158-15,-18 16 0,0-16 16,18 15-16,0 126 15,-18-142-15,0 140 16,17-139-16,-17 16 16,-17-18-16,17 2 0,0 140 15,0-142-15,0 72 16,-18-53-16,18-18 16,0 17-16,0-17 0,-18 18 0,18-18 15,-18 123-15,18-105 16,0 87-1,0-104-15,0-20 0,0 20 0,0-1 16,18 106 0,-18-107-16,18 54 15,-18-54-15,0 2 0,18-1 0,-18-1 0,17 1 16,0 89 0,2-54-16,-19-52 0,0-19 15,17 18-15,-17 35 16,18-52-16,-18 0 0,17 53 15,-17-54-15,0 1 16,0-1-16,0 0 0,0 2 16,17-2-1,-17 1-15,-17-1 16,0 2 0,-18-19-1,-1 17-15,19-17 0,-107 17 16,72 1-16,-178 18 15,141-19-15,-175 18 16</inkml:trace>
  <inkml:trace contextRef="#ctx0" brushRef="#br1" timeOffset="130947.5">26057 4595 0,'18'53'16,"-18"-35"-16,0 16 0,0 20 0,0 16 16,0 1-16,0-18 0,0 106 15,-18-71-15,18-35 16,0 17-16,0 0 0,-18-16 0,18-1 0,-18 106 15,18-125-15,0 2 16,0-18-16,0 16 0,-17 20 16,34-37-1,1-34 1,0-18 0</inkml:trace>
  <inkml:trace contextRef="#ctx0" brushRef="#br1" timeOffset="132423.51">26163 4630 0,'70'0'16,"-52"0"-16,18 0 15,-2-18-15,20 18 0,-1 0 0,16-17 0,2 17 16,17-17-16,231-19 16,-214 36-16,19-18 15,-1 1-15,54 0 0,-18 17 0,-1-19 0,-18 2 16,372-1 0,-336 1-16,-34 17 15,-1 0-15,0-19 0,-17 19 0,16 0 0,2 0 16,-18-17-16,210 17 15,-263 0-15,70 0 16,-70-17-16,-19 17 0,-16 0 0,-1 0 16,35 0-1,-51 0-15,33-18 16,-35 18-16,2 0 0,-2 0 16,1 0-1,-1 0-15,2-17 16,-2 34-1,0 1 1,1-1 0,0 0-1,0 2-15,-1 16 16,-17-18-16,0 2 16,17-2-16,-17 18 0,0 1 0,0-19 15,0 18-15,18 106 16,-18-88-16,0 1 15,18-2-15,-18 1 0,18 0 0,-18-1 16,17-16-16,0-1 0,-17 1 16,36 69-16,-36-87 15,0 18-15,18-19 0,-18 0 0,17 19 16,-17-1 0,19-18-16,-19 2 0,0-2 15,0 1-15,-19-1 16,-33-17-1,33 19-15,2-19 0,-18 0 0,-123 17 16,104-17 0,-122 0-16,70 0 0,0 0 15,18 17-15,-18-17 0,0 0 0,1 0 16,-124 18 0,105-18-16,0 0 0,18 0 0,-18 0 15,-228 18 1,228 0-16,19-18 0,-2 0 0,2 0 15,0 17-15,-2-17 0,19 17 0,-17-17 16,17 0-16,-19 18 0,19-18 0,0 0 16,0 18-16,17-18 0,1 0 0,-124 18 31,141-18-31,-71 0 16,89 17-16,18-17 0,-19 0 0,1 0 15,17 0-15,-53 0 16,36 0-16,18 17 0,0-17 15,-2 0-15,2 0 0,-1 19 0,-35-19 16,1 17 0,33-17-16,-15 0 15,16 0 1,0 0-16,18 18 0,-18-18 16,-16 0-1,15 0-15,2 0 0,-1 0 0,1 0 16,0 0-16,-19 0 15,18 0 1,1 0-16,-2 0 0,2 0 16,-18 0-1,17 0-15,0 0 16,1 0 0,0 0 15,-1 0-16</inkml:trace>
  <inkml:trace contextRef="#ctx0" brushRef="#br1" timeOffset="133420.32">26992 4560 0,'-17'35'78,"34"-18"-62,-17 1-16,0 0 0,0 0 0,-17-1 16,17 0-16,0 19 15,-19 35-15</inkml:trace>
  <inkml:trace contextRef="#ctx0" brushRef="#br1" timeOffset="133563.18">26956 5159 0,'0'19'16,"0"-2"-1,0 0-15,-17 19 16</inkml:trace>
  <inkml:trace contextRef="#ctx0" brushRef="#br1" timeOffset="133708.43">27027 5566 0,'-18'17'15,"18"0"-15,0 1 0,-17-18 16,17 18 0,-17 0-16,17-1 0</inkml:trace>
  <inkml:trace contextRef="#ctx0" brushRef="#br1" timeOffset="135098.15">26339 5142 0,'-18'17'0,"18"2"16,0-2-16,-17 36 15,17-35-15,0-1 0,0 18 0,0-17 16,0 34-1,0-33-15,17-2 0,1 1 16,-18-1-16,36-17 16,-2-17-1,-15-1-15,-19 1 0,35-19 16,-35 1 0,0 17-16,17-17 0,-17 0 0,0 17 15,0-17-15,0 18 0,0-2 0,0-33 16,0 33-1,0-15-15,-17 87 32,17-1-17,0 1 1,0-35-16,-18 18 0,36-19 0,-18 18 16,0 18-1,0-36-15,0 2 0,17-2 16</inkml:trace>
  <inkml:trace contextRef="#ctx0" brushRef="#br1" timeOffset="135264.29">26763 5371 0,'0'36'31,"0"-1"-31,-18 53 31,18-35-31,0 0 16,0-35-16</inkml:trace>
  <inkml:trace contextRef="#ctx0" brushRef="#br1" timeOffset="135803.4">28244 4454 0,'17'53'0,"-17"-36"0,0 37 16,0-2-1,-34 89-15,34-105 16,0-1-16</inkml:trace>
  <inkml:trace contextRef="#ctx0" brushRef="#br1" timeOffset="135967.32">28297 5283 0,'0'17'0,"0"1"16,0 0 0,0 0-16,0-1 0,0 0 15,0 2-15,0-2 16,0 1-16,0-1 0,0 0 0,-17 2 16,17 16-16,0-18 15,0 19-15</inkml:trace>
  <inkml:trace contextRef="#ctx0" brushRef="#br1" timeOffset="136480.37">27627 5000 0,'-18'0'16,"1"19"0,17-2-16,-19 1 0,19-1 15,-17 19-15,17-19 0,-17 37 16,17-37-16,0 0 0,0 1 15,17 18-15,-17-19 16,17-17-16,2 17 16,-2-17-16,18-17 15,-16 0 1,-19-1-16,17 0 0,-17-17 0,17 18 16,-17-2-16,0 2 0,18-1 0,-18-18 15,0 19-15,0 0 16,0-1-16,17 18 0,-17-17 15,0 52 17,0-18-32,0 0 0,0 54 15,19-52-15,-19 15 16,0-16-16,0 0 0,17 52 16,0-52-16,-17 0 15,18-1-15,-18 0 0,18 2 0,0 16 16</inkml:trace>
  <inkml:trace contextRef="#ctx0" brushRef="#br1" timeOffset="136922.64">28032 5230 0,'19'-18'0,"-19"54"16,0-18 0,0 16-1,0-16-15,0 0 0,0 0 16,0-1-1,17 0-15,0 2 0,19-19 16,-1 0 0,-18-19-16,107-15 15,-72-2-15,19 18 0,0-16 0</inkml:trace>
  <inkml:trace contextRef="#ctx0" brushRef="#br1" timeOffset="137528.54">29549 4878 0,'-17'17'31,"17"18"-15,0-17-16,-17 0 15,17-1-15,0 0 0,0 2 16,0-2-16,34-34 31,-16-2-15,0 2-1,0 0 1,-1 34 0,-17 19-1,17-19 1,-17 35-16,18-33 15,-18-2-15,0 1 0,18-1 16,-18 2-16,18-2 16,-1 0-16</inkml:trace>
  <inkml:trace contextRef="#ctx0" brushRef="#br1" timeOffset="137822.85">29884 5088 0,'-17'19'47,"-1"-2"-32,1 1-15,17-1 16,17-17 0,-17 19-1,18-2-15,-1 0 16,2-17-16,-19 18 0,34 0 15,-34 0-15,18 16 16,-18-16 0,0 0-1,0 0-15,-18-1 0,1 0 16,0 2-16,17-2 16,-19-17-16</inkml:trace>
  <inkml:trace contextRef="#ctx0" brushRef="#br1" timeOffset="140037.19">13921 13503 0,'18'35'16,"-18"-18"-16,0 2 0,0-2 15,0 18-15,0-17 0,0 17 0,0-18 16,18 54-16,-18-35 15,0-19-15,0 71 16,0-53 0,0-16-16,0-2 15,0 0-15</inkml:trace>
  <inkml:trace contextRef="#ctx0" brushRef="#br1" timeOffset="140301.5">13904 13432 0,'17'-17'0,"37"-2"16,-37 2-16,0 34 16,1-17-16,35 19 15,-36-2-15,2 1 0,-19-1 16,17 19-16,-17-19 0,0 1 0,-17 18 15,17-2 1,-19-16-16,2 0 0,17 0 0,-17 16 16,-1-15-16,0-19 0,0 17 0,1 1 15,0-18-15,17 17 16</inkml:trace>
  <inkml:trace contextRef="#ctx0" brushRef="#br1" timeOffset="140710.49">14309 13838 0,'0'0'0,"18"-35"15,0 16-15,-18 2 0,0 0 0,0-1 16,0 1 0,-36 34-1,19 18 1,0-18-1,17 2-15,-19-2 0,19 1 16,0-1-16,0 2 0,0-2 0,0 0 16,19 18-1,-2-35-15,0 19 16,1-19 0,0 0-16,0 0 0,-1-19 0,0 19 15</inkml:trace>
  <inkml:trace contextRef="#ctx0" brushRef="#br1" timeOffset="141504.15">14575 13644 0,'17'0'0,"0"0"0,-17 18 16,35 16-16,-35-15 15,0-2-15,0 1 0,0-1 0,0 0 16,0 19-16,0-18 15,0 18 1,-17-55 31,34-33-47,-17 33 16,19-15-16,-19 16 15,34-18-15,-16 19 16,18 17-1,-19 0 1</inkml:trace>
  <inkml:trace contextRef="#ctx0" brushRef="#br1" timeOffset="142209">15085 13608 0,'-17'-17'16,"17"0"0,-36 34-1,36 0-15,-17 1 0,-1 0 0,18 0 16,-17-1-16,0 0 0,17 2 16,-36 33-1,36-16-15,0-19 0,17 18 16,2-16-1,-2-19-15,35 0 16,-33 0-16,-2 0 16,0-19-16,1 19 0,-18-17 15,36-1-15,-2-18 16,-15 19-16,-19 0 0,17-1 16,-17 1-16,-17 34 46,-2 18-30,19-18-16,0 2 16,0-2-16,0 1 15,0-1-15,19-17 16,-19 19-16,17-19 16,1 0-16,-1-19 15,19 2 1,-19 17-16,-17-18 0,35 18 15,-35-17-15,19 17 16,-2 0 0,0 17-1,-17 1 1,0-1-16,18-17 16,-18 19-16,18-2 31,0-34-16,-1 17-15,0 0 0,1-19 16,0 19 0,0 0-16,-1 0 15,0-17 1,2 17-16,-2-18 16,1 18-16,-1-17 0,2 17 15</inkml:trace>
  <inkml:trace contextRef="#ctx0" brushRef="#br1" timeOffset="142396.2">15897 13415 0,'18'-53'0,"-36"106"0,53-106 15,-35 70 1,0 19 0,17 16-16,-17-16 15,0-19-15,0 18 0,0 1 0,0-1 16,0-17-16,0 17 0,0 36 15,0-18 1,-17-18 0</inkml:trace>
  <inkml:trace contextRef="#ctx0" brushRef="#br1" timeOffset="142679.34">15756 13750 0,'35'-18'32,"18"18"-17,-36 0-15,19-17 0,-1 17 16,-18 0-16,19 0 0,-18 0 0,18 0 0,-19 0 16,0 0-16,1 0 0,-1 0 0,2 0 15,-2 0 1,0 17-16,1-17 0,-18 18 0,18 16 15,-18-15 1,0-2-16,-18-17 16,18 18-16,0-1 15,-18 2-15</inkml:trace>
  <inkml:trace contextRef="#ctx0" brushRef="#br1" timeOffset="142820.26">16320 13450 0,'-35'0'0</inkml:trace>
  <inkml:trace contextRef="#ctx0" brushRef="#br1" timeOffset="143159.1">16496 13432 0,'-17'35'32,"17"-16"-17,0 15-15,0-16 0,-18-1 16,18 2-16,0-2 0,18 18 15,-1-35 1,19 18 0,-19-36-16,37 0 15,-37 1-15,19 0 16,-36-2-16,17 19 16,1 0 15,-1 36-31,-17-19 15,36 1 1,-36 0-16,35 0 16,-18-1-16,2-17 15</inkml:trace>
  <inkml:trace contextRef="#ctx0" brushRef="#br1" timeOffset="144336.22">14380 14896 0,'-17'35'0,"-1"-16"16,18-2-16,0 0 0,-18 71 16,18-70-16,0 18 15,0-2-15,0-15 0,0-2 0,0 35 16,18-33-16,-18-2 15,18 1-15,-18-1 0,17-17 0,0 0 16,-17 19-16,18-19 16,18-19-16,-19 19 0,0-17 15,2-1-15,33-52 16,-33-36 0,-19 53-16,0 0 0,-19 1 15,2-2-15,-37-87 16,-16 0-1,-36 53-15,72 70 16,15 1-16,2 17 0,-18-19 16,16 19-16,2 19 0,0-19 15,17 17-15,0 35 16,17-16-16,0-1 0,2 18 16,52 89-16,-37-72 15,-16-35-15,52 124 16,-34-123-16,-18 17 0,35 70 15,-36-87 1,-17-19-16,18 18 0,-18-17 0,17 17 16,2-35-16,-19 17 15,0 1-15,17-18 0,-17 18 0,17-18 16,1 0 0,-1 0-1</inkml:trace>
  <inkml:trace contextRef="#ctx0" brushRef="#br1" timeOffset="145101.32">14856 15038 0,'-35'17'15,"35"0"1,0 1-16,-18-18 16,18 18-16,0 0 0,0-1 0,18 19 15,-18-19-15,18-17 16,-18 18-16,17-18 16,0 0-16,2 0 0,-2 0 15,1-18-15,-1 1 16,2-19-1,-2 1-15,0 17 16,-17 0-16,18 18 0,-1 18 31,-17 18-15,19-19-16,-19 0 16,0 2-16,34-2 15,-34 1-15,18-18 0,0 0 16,17 0-1,-35-18-15,36-18 16,-19 19 0,1-18-16,-1 17 15,-17 0-15,17 1 16,2 34 15,-2 1-15,-17 0-16,0 0 15,0-1-15,18 0 16,-18 2-16,0-2 16,17-17-1,2 18-15,-2-36 16,18 1 0,-17-2-1,-18 2-15,0 0 0,18-1 0,-18 0 16,0 0-16,0 1 15,0 0-15,-18-2 16,18 2-16,-18 17 16,-17-18-16,18 36 15,-19-1 1,18 2-16,1-19 16,-2 34-1,2-16-15,17 0 0</inkml:trace>
  <inkml:trace contextRef="#ctx0" brushRef="#br1" timeOffset="145776.35">15544 15038 0,'-35'-19'0,"35"38"16,-18-2-16,18 0 16,0 1-1,0 0 1,0 0-16,18-1 16,-18 0-1,18-17 1,-1 0-16,19 0 31,-19-17-15,1 0-16,-1 17 0,-17-18 0,19 18 0,-19-18 15,17 0-15,0 1 16,1 0 0,-1 17-16,2 0 0,-2 0 15,0 17 1,-17 0-1,18 1-15,-18 0 16,18 0-16,-18-1 16,18-17-1,-1-17 1,0-1 0,-17 0-1,0 0-15,18 1 0,-18 0 16,0-19-1,0 18-15,18-16 16,-18 15-16,18 2 16,-1-1-16</inkml:trace>
  <inkml:trace contextRef="#ctx0" brushRef="#br1" timeOffset="146168.53">16073 14631 0,'18'-17'0,"-1"53"15,2-19-15,-19 0 0,17 1 16,-17 0-16,17 34 16,-17-34-16,18 18 0,-18-19 0,0 19 15,0-19-15,0 1 0,-18 18 16,18-19-16,-17 0 0,17 1 0,0-1 16,-17 2-16,17-2 0,-19-17 15,19 17-15,-17-17 0,17 18 16,17-70 15,2 33-15,-2 2-16,18-18 15,-17 35 1,-18-17-16,18 17 0,-1 0 0,0 0 16,19 0-1,-18 34 1,-1-34-16,-17 18 0,0-1 15,0 2 1,0-2-16,0 0 16</inkml:trace>
  <inkml:trace contextRef="#ctx0" brushRef="#br1" timeOffset="146284.21">16444 14631 0</inkml:trace>
  <inkml:trace contextRef="#ctx0" brushRef="#br1" timeOffset="146824.84">16725 14508 0,'0'0'0,"-17"35"15,17 1 1,-17-19 0,17 1-16,0-1 0,0 19 0,-18-19 15,18 19-15,0-18 0,18-1 0,-18 0 16,0 1-16,17 0 0,19 34 15,-19-33 1,1-19-16,18 0 16,-19 0-16,0-19 0,1 19 0,35-70 15,-36 52 1,1-16-16,0 16 0,-18 0 0,18 0 16,-18-35-1,-18 72 16,-18 33-15,36-34-16,0 0 0,0 16 16,0-16-16,0 0 15,36 0 1,-18-18-16,-1 0 0,36-18 16,-35 18-16,-1-18 15,19 18-15,-19 0 0,1 0 0,18-18 16,-19 18-16,18 0 15,-17 18-15,0-18 16,-1 18-16,-17 17 16,-17-18-1,-1 2-15,18-2 0,-18-17 16,0 18-16,1-18 0,0 17 0,-2-17 16,2 0-16</inkml:trace>
  <inkml:trace contextRef="#ctx0" brushRef="#br1" timeOffset="148368.99">6019 14950 0,'0'-19'15,"-35"55"17,18-19-32,-71 89 15,69-53-15,-16-17 0,-1 16 0,19-16 16,-18 16-16,-53 55 16,52-73-16,-17 37 15,36-54-15,-1-17 0,1 19 16,0-19-16,17 17 0,-19-17 15</inkml:trace>
  <inkml:trace contextRef="#ctx0" brushRef="#br1" timeOffset="148608.76">5243 14931 0,'18'0'0,"34"19"15,-16-19-15,52 52 16,-34-16-16,-2-2 0,1-16 16,18 18-16,105 69 15,-123-69-15,88 35 16,-106-37-16,1-16 16,-1 0-16,53 17 15,-71-35-15,2 17 0,69-17 16</inkml:trace>
  <inkml:trace contextRef="#ctx0" brushRef="#br1" timeOffset="149512.48">11205 15319 0,'-36'0'16,"-52"0"-16,35 0 15,-87 19-15,69-19 16,-229 17-1,212-17-15,-36 0 0,0 17 0,2-17 0,-161 0 16,142 0 0,1 0-16,-2 0 0,-16 0 0,-20 0 15,-280 0-15,318 0 16,16 0-16,0 0 0,18-17 16,1 17-16,-2 0 0,-122-17 15,177 17-15,-1 0 0,-18 0 16,35 0-16,19 0 15,-18-19 1</inkml:trace>
  <inkml:trace contextRef="#ctx0" brushRef="#br1" timeOffset="149913.51">7431 15019 0,'-142'36'0,"106"-19"15,-52 19-15,36-1 16,34-18-16,0 19 16,1-18-16,17-1 0,0 0 15,53 73 1,18-38-16,-36-16 0,18-2 0,18-16 16,139 71-1,-156-72-15,16-17 0,-16 18 0,122 16 16,-123-15-16,-18-19 15,35 17 1,-52-17-16,-1 0 0,-17 18 0,19-18 16,-2 0-1</inkml:trace>
  <inkml:trace contextRef="#ctx0" brushRef="#br1" timeOffset="155144.29">5508 16378 0,'17'36'32,"-17"-19"-32,0 0 0,-17 1 0,17-1 15,0 2-15,0-2 0,0 0 16,0 19-16,-17-18 0,17-1 0,0 19 15,0-19-15,-19 1 0,19-1 0,0 0 16,0 2-16</inkml:trace>
  <inkml:trace contextRef="#ctx0" brushRef="#br1" timeOffset="155513.69">5667 16483 0,'0'0'0,"-18"19"31,0 15-15,18-16-16,0 0 0,18 34 16,-18-16-16,18-18 15,-1 16 1,0-34-16,19 19 15,-18-19-15,-1 0 0,0-19 16,2 2 0,-19 0-16,17-1 0,-17-35 15,0 36-15,-17-1 16,17 0-16,0 0 0,-19 1 16,2 17-16,0-17 15,-19 34 1,18-17-1,1 17-15,17 1 16</inkml:trace>
  <inkml:trace contextRef="#ctx0" brushRef="#br1" timeOffset="155791.66">5879 16536 0,'17'18'15,"0"0"-15,-17 0 16,35 16-1,-35-15-15,19-19 0,-19 17 16,17-17-16,0 18 0,19-18 16,-18 17-16,-1-17 0,36-17 15,-35 17-15,-1-18 16,0 1-16,2-2 16,-19 2-16,0 0 0,-19-19 15,19 18-15,-17 18 16,0-17-16,-18-19 15,16 36-15,-33 0 16,34 0-16,0 0 16,1 19-16,-19-2 15,19 0-15</inkml:trace>
  <inkml:trace contextRef="#ctx0" brushRef="#br1" timeOffset="178380.38">24681 14720 0,'18'-18'32,"-1"0"-17,2 18-15,-2 0 0,0-17 16,1 17-16,-1 0 0,2-17 0,-2 17 16,0 0-1,1-19-15,18 19 16,-19 0-16,-17 19 15,17-19-15,-17 17 16,0 0-16,0 1 0,18 0 0,-18 34 16,0-16-1,0-18-15,-18-1 0,18 36 16,0-35-16,0 18 0,0-2 16,0 1-16,-17-16 15,17-2-15,17 0 16,-34 1-16,34-18 0,-17 18 0,0 0 15</inkml:trace>
  <inkml:trace contextRef="#ctx0" brushRef="#br1" timeOffset="178596.59">24804 15002 0,'0'-18'16,"19"18"-16,-2-17 16,0 17-16,1-17 15,0 17-15,0 0 0,-1-19 0,0 19 16,1 0-16,0-17 0,0 17 16,-1 0-16,0-18 0,2 18 15,-2 0-15,1 0 0,-1-17 16</inkml:trace>
  <inkml:trace contextRef="#ctx0" brushRef="#br1" timeOffset="178976.57">25421 14702 0,'-88'0'16,"71"0"-16,0 0 16,-1 18-1,0 0-15,0-1 16,36 0 0,0 1-1,-18 0-15,18-18 0,-1 18 16,0-1-16,2 0 15,-2 2 1,-17-2-16,-17 1 16,-19 35-1,19-53-15,-1 17 0,0 1 16,0-18-16,1 17 0,0 2 0,-2-2 16,2-17-16,17 17 15</inkml:trace>
  <inkml:trace contextRef="#ctx0" brushRef="#br1" timeOffset="179143.76">25511 14879 0,'0'-19'16,"0"2"-16,17 17 31</inkml:trace>
  <inkml:trace contextRef="#ctx0" brushRef="#br1" timeOffset="179633.98">25880 14684 0,'19'-17'15,"-55"34"32,36 1-47,-18-18 0,1 18 16,0-18 0,17 18-1,0-1 1,34 0-1,-16-17 1,-1 18 0,-17 0-1,-17 17 1,17-18-16,-18-17 0,1 36 16,0-36-16,-2 18 0,-16-1 15,18 2-15,17-2 0,-19-17 16,2 17-16,0-17 15,17 18-15</inkml:trace>
  <inkml:trace contextRef="#ctx0" brushRef="#br1" timeOffset="180092.71">26392 14631 0,'0'-17'16,"-17"53"15,-19-2-15,36-16-16,-35 18 16,18-19-16,17 0 0,-19 1 15,19 0-15,-17-18 0,17 18 0,-18-1 16,18 0-16,-17-17 0,17 19 15,-17-2-15,17 1 16,-19-18-16,19 17 16,-17 2-1,34-19 32</inkml:trace>
  <inkml:trace contextRef="#ctx0" brushRef="#br1" timeOffset="180532.53">26180 14950 0,'19'-19'125,"-19"2"-125,17-1 16,0 1-16,1-2 0,-1-33 16,19 16-16,-19 2 15,1-2-15,0-16 0,17 16 16,-18 1-16,2-1 0,16-16 15,-18 52-15,0-19 0,2 2 16,-2 0-16,1 17 0,-1 17 16,2-17-1,-19 17-15,0 2 0,0-2 16,0 1-16,-19-1 0,19 0 0,0 2 16,-17 16-16,-1-18 0,18 2 0,-17-2 15,-19 36-15,19-53 16,-1 18-16,1-1 0,-2 0 0,2-17 15,0 18-15,-1-18 0,0 18 0,0-18 16,1 0 0</inkml:trace>
  <inkml:trace contextRef="#ctx0" brushRef="#br1" timeOffset="181294.2">26621 14931 0,'54'-105'16,"-54"87"-1,0 0-15,0 0 0,0 1 16,-19 0-1,2 34 1,-1 18 0,18-17-1,18 0-15,-1-1 16,19 0 0,-19 2-16,1-19 15,18 0-15,-19 0 16,0 17-16,2-17 0,16 18 15,-18-18-15,0 0 16,-17 17-16,19-17 16,-19 19-16,17-19 15,-17 17-15,18-53 47,-18 19-31,17-1-16,-17 1 0,19 17 0,-19-19 15,34-15-15,-16 16 16,0 18-16,0-18 0,-1 0 16,0 18-16,1 0 15,0 0-15,0-17 0</inkml:trace>
  <inkml:trace contextRef="#ctx0" brushRef="#br1" timeOffset="181959.43">27327 14667 0,'-18'17'0,"1"-17"16,0 18-16,17 0 0,-19 0 15,19-1-15,-17 18 0,17-17 16,0 0-16,0-1 16,17 0-16,-17 2 15,36-2 1,-19-17-16,18 0 0,1-17 15,-19-2-15,1 19 16,0-17-16,0 0 0,-1-1 16,0-18-16,-17 19 0,0 0 15,19-1-15,-19 0 16,0 0-16,-19 36 31,2-18-31,17 18 16,0 17-16,-17-35 15,34 17-15,-17 1 16,17 0 0,2-18-16,-2 0 15,1 0 1,-1 0 0,0 0-16,2 18 15,-2-18 1,-17 17-1,18-17-15,-1 17 16,2-17 0,-2 0-1,0 0 1,1-17-16,-1 17 0,19 0 16,-19-17-16,19 17 0,-18-18 15</inkml:trace>
  <inkml:trace contextRef="#ctx0" brushRef="#br1" timeOffset="182255.84">28068 14350 0,'0'-18'0,"17"88"32,-17-52-32,0 17 0,-17-18 0,17 19 15,0-1-15,-17 53 0,-2-52 16,19 17-1,0-18-15,-17-18 16</inkml:trace>
  <inkml:trace contextRef="#ctx0" brushRef="#br1" timeOffset="182628.28">27873 14738 0,'19'-18'0,"-19"0"16,35 0-1,-18 18-15,19 0 0,-19-17 16,18 17-16,1-17 16,-19 17-16,1 0 0,0-19 0,17 19 15,-18-17-15,1 17 0,0 0 0,0-18 16,-1 18-1,0 0-15,-17-17 0,19 17 16,-2 17 15,-17 1-31,-17 18 16,17-19 0,-19 0-16,19 1 15,0 0-15,0 0 0,-17-18 16,17 17-16,0 0 15,0 1-15</inkml:trace>
  <inkml:trace contextRef="#ctx0" brushRef="#br1" timeOffset="182784.93">28315 14384 0,'-18'0'0</inkml:trace>
  <inkml:trace contextRef="#ctx0" brushRef="#br1" timeOffset="183157.47">28385 14420 0,'0'18'0,"0"-1"16,-17 0 0,34-69-16,-34 123 0,17-54 0,0 1 15,0 16-15,17 2 16,-17-18-16,0-1 16,18 2-16,-18-2 0,17-17 15,19 17-15,-19-17 16,19-17-16,16 0 15,-16-2 1,-18 2-16,-1-1 0,0 18 16,-17-17-16,-17 52 47,17-18-32,0 2-15,17 15 16,2-34-16,-2 18 15,1-18-15,-1 0 16,2 0-16,-2 0 0,0 0 0,18 0 16,-16 0-16</inkml:trace>
  <inkml:trace contextRef="#ctx0" brushRef="#br1" timeOffset="184161.68">23852 15143 0,'53'0'31,"-35"0"-31,-1 0 0,0 0 0,2 0 16,33 0-16,-33 0 15,15 0-15,2-17 0,-18 17 16,-1 0-16,0-18 0,1 18 16</inkml:trace>
  <inkml:trace contextRef="#ctx0" brushRef="#br1" timeOffset="184388.4">24169 14914 0,'18'0'16,"18"0"0,-90 0-16,142 17 0,-69-17 0,-2 0 15,1 19-15,-1-2 0,0-17 0,19 35 16,-18-18-16,-18 2 0,17-2 16,-17 0-16,0 1 15,-17 18-15,17-19 0,-18 0 16,1 2-16,-19 16 15,19-18-15,-1 0 0,1 2 16,-2-2-16,2-17 0</inkml:trace>
  <inkml:trace contextRef="#ctx0" brushRef="#br1" timeOffset="186417.72">25016 15426 0,'212'-36'0,"-71"36"15,-53 0-15,0-18 0,18 18 16,0 0-16,0-17 0,18 17 0,-19 0 16,124-17-16,-122 17 0,16 0 15,-18-19-15,19 19 0,-19-17 0,19-1 16,-18 18-16,0-17 16,-18-2-16,18 19 0,-17-17 0,-1 0 15,0 17-15,0-18 0,-17 1 0,-18 17 16,16-19-16,2 2 0,53-18 15,-53 35-15,34-36 16,-34 19-16,-18 0 0,0-19 16,-1 18-16,2 1 0,-1 0 15,52-19-15,-70 18 0,18 1 0,35-19 16,-34 19 0,34-19-16,0 1 15,-52 18-15,34-19 0,18 1 16,-53 18-16,1-19 15,-1 18-15,1 1 0,-2-19 0,-16 19 16,18-18-16,-19 16 0,0 2 0,1 0 16,-18-19-16,18 18 0,0 1 15,-18 0-15,17-1 0,-17 0 0,0-17 16,17 18-16,-17-2 0,0 2 16,0-1-16,-17 1 0,17-2 0,-17-15 15,17 16-15,-36-18 0,-16-16 16,16 16-16,-16 19 0,-2-19 15,1 1-15,-18 18 0,-17-19 16,18 1-16,-106-18 0,88 36 16,0-1-16,-19-18 0,19 19 0,-17 0 15,17-1-15,-19 0 0,-86 0 16,105 1-16,-19 17 0,19-17 16,-124 17-16,107 0 15,-1 0-15,0 0 0,0 0 0,0 17 16,-105 0-16,104-17 0,2 18 15,0-18-15,-19 18 16,18-18-16,0 18 0,18-1 0,-18-17 16,-88 36-16,88-36 0,18 17 15,0 1-15,-177 16 16,194-15-16,-105-2 0,106 1 16,-89 18-16,88-19 15,1 0-15,-1 1 0,-70 18 16,70-19-16,19 0 0,-19 19 15,1-18-15,-36 16 0,53 2 16,-54-1 0,2 18-16,52-18 0,1-16 15,16 15-15,-16-16 0,-19 35 0,18-18 16,17 1-16,1-2 16,-18 37-16,18-35 0,-18 52 15,35-53-15,1 1 0,-2-19 16,19 18-16,-17 18 15,0 0-15,17-18 0,0 18 16,0-18-16,17-16 16,-17 51-16,17-35 0,54 36 15,-35-37-15,17-15 0,17 16 16,0 1-16,1-2 16,17-16-16,1 0 0,17 17 0,-1-18 0,2 1 15,-2 0-15,0 0 0,2-1 16,-19 0-16,0-17 0,124 36 15,-159-36-15,17 0 16,-34 0-16,-2 0 0,37 18 16,-18-18-16,-35 0 15</inkml:trace>
  <inkml:trace contextRef="#ctx0" brushRef="#br1" timeOffset="206470.17">27433 15655 0,'0'-19'15,"0"55"-15,0-1 0,0-16 0,0-2 16,0 18-16,0 1 0,0-2 15,-18 20-15,18-20 0,-18 20 0,18-18 16,-17-2-16,17 1 0,-17 1 16,-2-1-16,19-17 0,-17 17 0,17-18 15,-18 1-15,18 0 0,-17 0 16,17-1-16,-17 0 0,-2 2 16,19-2-16</inkml:trace>
  <inkml:trace contextRef="#ctx0" brushRef="#br1" timeOffset="206769.58">27521 15636 0,'0'0'0,"-17"0"0,-36 19 16,-1 16 0,37-18-16,0 2 15,-2-2-15,2 18 0,-18 1 16,18-19-16,-2 0 15,2 1-15,17 0 0,-18 0 0,18-1 16,-17 0-16,-2 2 0</inkml:trace>
  <inkml:trace contextRef="#ctx0" brushRef="#br1" timeOffset="206976.38">27292 15760 0,'0'-17'0,"35"17"16,18 17 0,-18-17-1,-17 18-15,0-18 0,-1 18 16,0-18-16,2 18 0,-2-18 0,1 17 16,-1 0-16,19 1 15,16 0-15,-33-18 16,-2 18-16,0-18 0</inkml:trace>
  <inkml:trace contextRef="#ctx0" brushRef="#br1" timeOffset="207929.18">28703 15902 0,'-35'17'0,"35"0"15,-19 2-15,2-2 16,0 18-16,-19 53 0,1-35 0,18-17 15,-19 16-15,18-16 0,-16 16 16,15-16-16,-16-1 0,18 18 16,-19-18-16,19 1 0,-1-1 0,1-17 15,-2 17-15,-15 1 0,34-19 16</inkml:trace>
  <inkml:trace contextRef="#ctx0" brushRef="#br1" timeOffset="208164.58">28227 15972 0,'17'0'0,"0"18"16,-17-1-16,54 54 16,-20-54-16,2 19 0,-1-1 15,18 1-15,-17-2 0,16 2 16,-16-18-16,52 52 15,0-16-15,-53-37 0,1 18 16,69 1-16,-69-36 0,-1 17 16,-18-17-16,54 0 15</inkml:trace>
  <inkml:trace contextRef="#ctx0" brushRef="#br1" timeOffset="208725.72">29073 16290 0,'-17'0'16,"69"0"15,-33 0-31,-2 0 16,0 0-16,19 0 0,-18 0 15,-1-18-15,18 18 0,-17 0 16,34 0-16,-33 0 0,-2 0 16,1 0-16,-1-18 0,19 18 15,-19 0-15,-17-18 16</inkml:trace>
  <inkml:trace contextRef="#ctx0" brushRef="#br1" timeOffset="208947.33">29391 15972 0,'34'0'0,"-15"0"0,-2 18 0,1-1 15,-1 2 1,-17-2-16,19 0 0,-19 1 0,0-1 16,0 2-16,0 15 0,0 2 0,-36 16 15,36-16-15,-18-18 16,18 16-16,0 2 0,-17-1 16</inkml:trace>
  <inkml:trace contextRef="#ctx0" brushRef="#br1" timeOffset="209917.95">30432 15567 0,'0'-19'0,"0"90"31,0-54-31,0 54 15,0-35-15,0 35 16,-19-37-16,19 20 16,0-20-16,0 20 15,0-18-15,0-19 16,19 0-16,-19 18 16,0-16-16,-53-55 46,53 18-46,-18 18 0,0-17 0,0 17 16,-16-17-16,15 17 16,2 17-16,-35-17 0,33 0 15,2 17-15,-18 18 16,16-16-16,2-2 0,17 0 0,-17-17 16,17 36-16,0-1 15,17-18-15,0 1 16,19 0-16,-1-18 15,18 0-15,-18 0 16,1 0-16,52-36 0,-35 19 16,-18 0-16,18-37 0,-18 37 15,-16-19-15,33-16 16,-52 35-16,0-2 0,18 2 16,-18-1-1,-18 18-15,0 18 16,1-18-1,0 36-15,-2-19 16,19 0-16,0 1 16,0-1-16,0 19 15,19-19-15,-19 1 16,17-18-16,-17 18 0,17 0 16,1-18-16,0 0 15,0 0-15,-1 0 16,0 0-16,1 0 15,0 0-15,0 0 32,-18-18-17</inkml:trace>
  <inkml:trace contextRef="#ctx0" brushRef="#br1" timeOffset="210636.57">30925 15848 0,'-34'0'16,"-2"36"-1,18 16 1,1-33-16,-2 33 0,19-33 16,-17-2-16,17 18 0,0 1 15,0-19-15,17 0 16,2 1-16,-2 0 16,1-18-16,-1 0 0,19-18 15,-1 0 1,-18 1-16,2 0 0,15-19 15,-16 1-15,35-53 16,-36 69-16,1-33 16,0 34-16,0-17 15,-18 18-15,0-19 16,17 36-16,-17-18 0,-17 54 31,-1-18-31,18 34 16,-18-16-1,18-19-15,0 19 16,0-19-16,0 1 16,18-18-16,0 0 15,-1 0 1,0 0-16,2 17 16,-2 2-16,1-2 31,-18 0-31,0 1 15</inkml:trace>
  <inkml:trace contextRef="#ctx0" brushRef="#br1" timeOffset="210776.57">31348 15831 0,'0'-17'0,"0"-1"15</inkml:trace>
  <inkml:trace contextRef="#ctx0" brushRef="#br1" timeOffset="212366.57">31472 15919 0,'0'-17'0,"-17"51"31,17 2-15,-18-18-16,18-1 15,0 19 1,0-19-16,-18 1 16,18-1-16,0 2 15,36-38 63,-19 2-62,0 17 0,-17-18-16,19 18 0,-2 0 15,1 18 1,-18-1-1,17-17-15,-17 19 16,0-2-16,17 0 16,-17 1-1,36-36 17,-18 1-17,-1 17-15,2 0 0,-2 0 16,0-17-1,18 17-15,-16 0 16,-2 0-16,18 0 0,-17-19 16,0 19-16,-1 0 0,0-17 15,2 17-15,-2-18 16,18 18-16,-35-17 0,17 17 16,2-17-1,-19-2-15,-19 2 31,-15 17-15,16 36 15,1-36-31,17 17 16,0 0 0,17-17-1,1 0 1,-1 0-1,0 18 1,2-18 15,16-18-15,-18 18-16,-17-17 16,36-19-16,-36 19 15,17-1-15,1-18 0,18-34 16,16-18-16,-34 36 15,0-2-15,-1 18 0,0-16 16,2 16-16,-19 19 0,17 0 16,-17-1-16,-17 53 31,17-18-31,-19 2 0,2 16 0,17-18 16,-17 19-16,-1-19 0,0 37 15,0-2-15,18-34 16,-17 34-16,17-34 15,17 0-15,-17 0 16,18-18-16,0 0 0,17 17 16,1-34-16,-19 17 0,1 0 15,-1 0-15,19-18 16,-19 0-16,1 18 0,-1 0 0,2-18 16,-2 18-16,0-17 15,1 17 1,-18 17-1,0 1 1,0 0-16,0 0 0,0 16 16,18 20-1,-18-37-15,18 2 16,-18-2-16,0 0 16,0 1-16,0-1 0,-18-17 0,0 19 15,-53 15 1,36-16-16,-70 18 0,52-19 15</inkml:trace>
  <inkml:trace contextRef="#ctx0" brushRef="#br1" timeOffset="212619.97">30167 16678 0,'88'-35'15,"36"-1"1,69-17-16,19 18 16,-88 18-16,-1-19 0,159 1 15,-52-1-15,-106 19 16,-19-1-16,0 1 0,-17 17 16,-17-19-16,88 2 15,-141 17-15,0 0 0,-54 17 31,1-17-31</inkml:trace>
  <inkml:trace contextRef="#ctx0" brushRef="#br1" timeOffset="212900.82">29920 16854 0,'105'0'15,"-51"-18"-15,34 1 0,106-19 16,-88 19-16,140-18 0,-104-1 16,-18 19-16,16 17 0,-16-18 15,105-18-15,-17 2 16,-107 34-16,-34-18 0,0 18 0,-18 0 16,-18-18-16,18 18 15,-36 0-15,19-18 0,-18 18 0,-1 0 16,18 0-16,-17-17 15,-54 17 17</inkml:trace>
  <inkml:trace contextRef="#ctx0" brushRef="#br1" timeOffset="-212336.82">6108 17260 0,'0'-36'16,"-19"36"-16,2 0 0,0 18 31,17 35-15,-18-36-16,18 19 0,0-18 0,0 16 16,0-15-16,0 16 0,0-18 15,0 19-15,0-19 0,0 18 0,18-16 16,-18-2-16,17 0 0,-17 1 0,17-18 15,2 18-15,-2-18 16,1 0-16,-1 0 0,0 0 16,2-18-16,-19 0 15,0 1 1,0 0-16,0-2 16,-19 19-16,19-17 0,-17 17 15,0-18 1,-1 18-16,1 0 15,-2 0-15,2 0 16</inkml:trace>
  <inkml:trace contextRef="#ctx0" brushRef="#br1" timeOffset="-212004.85">6248 17383 0,'-17'36'15,"34"-19"-15,2 18 16,-19-16 0,17-19-16,-17 17 0,17 0 0,1-17 15,-1 18-15,2-18 16,-2 17-16,0-17 15,1 0-15,0-17 16,-18-1 0,-18 1-1,18 0 1,-18 17-16,18-19 0,-17 19 16,0-17-16,-2 17 15,2 0 1</inkml:trace>
  <inkml:trace contextRef="#ctx0" brushRef="#br1" timeOffset="-211627.93">6689 17295 0,'-34'0'0,"68"0"15,-87 0-15,36 0 16,-1-17-1,18 34-15,-17-34 32,-2 17 15</inkml:trace>
  <inkml:trace contextRef="#ctx0" brushRef="#br1" timeOffset="-211160.06">6707 17207 0,'36'35'0,"-2"1"15,-16-19 1,0 0-16,0-17 0,-1 18 0,0 0 0,-17 0 16,19-1-16,-19 0 15,17 2-15,-17-2 0,0 1 0,0-1 16,0 2-16,0-2 15,-17-17 1,17-17 15,0-19-15,17 18-16,-17 1 0,0-2 0,18 19 16,-18-52-16,17 16 15,-17 19-15,0 0 16,0-19-16,-17 1 15,17 18-15,-18 17 0,18-19 16,-17 19-16,-2-17 0,2 17 16,0 0-16,-1-18 0,-18 36 15,2-18 1,34 17-16,-18-17 16,18 19-16</inkml:trace>
  <inkml:trace contextRef="#ctx0" brushRef="#br1" timeOffset="-210928.41">7307 16907 0,'0'35'15,"0"-17"-15,-18 0 16,18-1-16,0 0 0,0 2 15,0 16-15,0 1 0,-17-2 0,17-16 16,0 18-16,0-2 0,0-16 16,-19 18-16,19-19 0,0 18 0,0-17 15,0 0-15,0-1 0,0 0 16,0 2-16</inkml:trace>
  <inkml:trace contextRef="#ctx0" brushRef="#br1" timeOffset="-210804.73">7165 17278 0,'0'0'0</inkml:trace>
  <inkml:trace contextRef="#ctx0" brushRef="#br1" timeOffset="-210671.05">7553 17278 0</inkml:trace>
  <inkml:trace contextRef="#ctx0" brushRef="#br1" timeOffset="-209297.83">15227 16624 0,'-18'19'0,"1"-2"0,17 1 0,-19-1 15,19 0-15,-17 19 0,17-1 16,0 36-16,0-53 0,0 17 0,0 0 15,0 1-15,17-2 0,-17 2 16,19-18-16,-19 18 0,17-19 0,1 0 16,-1 1-16,0-1 15,2 2-15,-2-19 0,18 0 16,-16 0-16,-2 0 16,0 0-16,-17-19 15,0 2 1,-17-1-16,0 1 15,-2 17-15,19-17 0,-17 17 16,-1 0-16,1-19 0,-2 19 0,2 0 16,0 0-16,-1 0 15,1 0-15,-2 0 16</inkml:trace>
  <inkml:trace contextRef="#ctx0" brushRef="#br1" timeOffset="-208983.1">15439 16854 0,'0'36'16,"0"16"0,0-34-1,17 0-15,-17-1 0,17 0 16,1-17-16,0 19 0,0-2 15,-1-17-15,0 0 0,2 18 0,-2-18 0,1 0 16,-1 0-16,2-18 16,-2 18-16,0-17 0,-17-2 15,18 19-15,-18-17 0,-18 0 16,18-1-16,-34-18 16,-2 19-16,18 0 15,1 17-15,-2-18 0,2 18 16,0 0-16,-1 0 0,0 0 0,0 0 15,1 0-15,0 18 16</inkml:trace>
  <inkml:trace contextRef="#ctx0" brushRef="#br1" timeOffset="-208864.13">15720 16802 0</inkml:trace>
  <inkml:trace contextRef="#ctx0" brushRef="#br1" timeOffset="-208438.92">15932 16678 0,'88'53'16,"-69"-36"-16,-2 1 0,0-1 16,-17 2-16,18-2 0,-18 18 0,17 1 15,-17-19-15,0 0 16,-17 1-16,17 0 15,-18-36 17,18-34-17,18 34-15,-18 0 16,0 0-16,0 1 0,0 0 0,17-2 16,-17 2-16,0-1 0,0 1 0,-17-2 15,17 2-15,0 0 0,-18-1 16,1 1-16,0-2 15,-2 19-15,2-17 0,-1 17 16,1 0-16,-2 0 16,2 0-16,17 17 0,-17-17 15,17 19-15</inkml:trace>
  <inkml:trace contextRef="#ctx0" brushRef="#br1" timeOffset="-207490.68">16708 16607 0,'-17'17'0,"17"19"15,0-18-15,0-1 0,0 0 16,0 19-16,0-1 0,0 1 16,17-1-16,-17-17 0,0 17 0,0 0 15,17 1-15,-17-19 0,0 0 16,0 19-16,0-18 0,19-18 0,-19 17 15,0 2-15,0-2 16,0-70 15,-19 35-31,19-18 0,0 2 16,0-20-16,0 2 0,-17 16 0,17 2 16,17-2-16,-17 1 0,0-1 15,19 19-15,-19-1 0,17 1 16,-17-2-16,18 2 0,-1 17 0,2-17 15,-2 17-15,-17 17 16,17-17-16,-17 17 0,0 2 16,18-19-16,-18 17 0,0 1 0,-18-1 15,18 0-15,0 2 0,-17-2 16,17 1-16,-17-1 16,17 2-16,-19-2 0,19 0 15,-17 1 1,17 0-16,17 0 15</inkml:trace>
  <inkml:trace contextRef="#ctx0" brushRef="#br1" timeOffset="-206603.11">16973 16802 0,'18'-54'16,"-36"54"0,18-17-16,-18 52 47,54 1-32,-19-19 1,0-17-16,-17 17 15,19-17-15,-19 18 0,35-18 32,-18 18-17,2-18-15,-2 0 16,-17-18-16,17 18 16,1 0-1,-1-18-15,2 18 31,-2-17 1,0 17-1,1 0 16,-18-17-16,18 34 63,0-17-79,-1 0 17,0 0-32,2-17 15,-19-2 1,17 19-16,1-17 16,-1-1 15,0 18-16,-17-17 1,19-2 0,-19 2-1,17 17 1,1-17 0,-1-1 30,2 18-30</inkml:trace>
  <inkml:trace contextRef="#ctx0" brushRef="#br1" timeOffset="-206181.94">17608 16448 0,'0'71'15,"0"-54"-15,0 1 16,17 18-16,-17-19 0,0 0 16,0 2-16,18-2 0,-18 1 15,0-1-15,-18 0 0,18 2 16,0-2-16,-17 1 15,17-1-15,-17-17 16,-2 0 0,2-17-1,17-1 1,17 1 0,19 17 15,-19 0-31,1 0 0,0 0 15,0 0-15,-1 17 16,0-17-16,-17 18 16,19-18-16,-19 17 15,17 2 1</inkml:trace>
  <inkml:trace contextRef="#ctx0" brushRef="#br1" timeOffset="-205788.04">17837 16624 0,'0'19'0,"0"-2"16,18 1 0,-18-1-16,17-17 15,2 0-15,15 0 16,2 0-1,-18 0 1,-1 0 0,-17 17-16,17-17 0,1 19 31,0-19-31,17-19 16,-18 19-16</inkml:trace>
  <inkml:trace contextRef="#ctx0" brushRef="#br1" timeOffset="-205677.82">18260 16712 0,'-17'19'0,"34"-38"16</inkml:trace>
  <inkml:trace contextRef="#ctx0" brushRef="#br1" timeOffset="-200956">9124 16942 0,'0'-18'0,"-36"54"47,19-1-31,17-18-16,-18 2 0,1-2 0,17 1 15,-19-1-15,2 19 0,0-19 16,-1 1-16,0 18 0,18-19 0,-18 0 15,1 1-15,0 18 0,17-19 0,-18-17 16,18 17-16,0 1 0,-18 0 0,18 0 16,-18-18-1</inkml:trace>
  <inkml:trace contextRef="#ctx0" brushRef="#br1" timeOffset="-200791.06">8824 17136 0,'0'-17'31</inkml:trace>
  <inkml:trace contextRef="#ctx0" brushRef="#br1" timeOffset="-200648.46">9265 17242 0</inkml:trace>
  <inkml:trace contextRef="#ctx0" brushRef="#br1" timeOffset="-200222.9">8436 16924 0,'-36'54'0,"72"-108"15,-89 125-15,53-35 0,-18-19 0,1 37 16,-2-20-16,19 20 0,-17-2 0,17 54 16,17-54-1,2 2-15,-2-18 0,1-2 0,-1 1 16,19 1-16,-1-19 0,-18 1 15,19 0-15,-1 0 0,-17-18 0,17 17 16,1-17-16,-19 0 0,18-17 0,1 17 16</inkml:trace>
  <inkml:trace contextRef="#ctx0" brushRef="#br1" timeOffset="-199927.5">8983 16554 0,'0'0'0,"34"0"0,20 0 15,-37 0-15,19 18 16,-1 17-16,18-18 0,-18 19 0,18 16 0,35 55 15,-35-54-15,-18-1 16,1 2-16,-1-1 0,1 18 16,-19-19-16,0 1 0,-17 0 0,18-1 0,-18 19 15,-35 53-15,35-72 16,-17 1-16,-2-17 0,2 16 0,-1-33 16</inkml:trace>
  <inkml:trace contextRef="#ctx0" brushRef="#br1" timeOffset="-197307.29">19760 16466 0,'-17'36'15,"-2"-2"-15,2 2 16,-1-18-16,18 16 0,-17 2 16,17-18-16,-17 16 0,-2 37 15,2-52-15,17-2 0,-18 18 16,18-17-16,-17 0 0,17-1 0</inkml:trace>
  <inkml:trace contextRef="#ctx0" brushRef="#br1" timeOffset="-197079.98">19477 16607 0,'36'0'47,"-18"17"-47,35 2 16,-36-2-16,1 1 15,-1-18-15,2 17 0,-2 0 16,0-17-16,1 19 0,-1-19 0,2 17 16,-2-17-16,0 0 15</inkml:trace>
  <inkml:trace contextRef="#ctx0" brushRef="#br1" timeOffset="-196794.71">19989 16078 0,'0'0'16,"0"-18"-16,-17 72 31,34-2-16,-17-34-15,0 0 16,0-1-16,0 0 0,0 19 16,0-18-16,0-1 0,0 0 0,0 2 15,0-2-15,0 1 0,0 18 16,0-19 0</inkml:trace>
  <inkml:trace contextRef="#ctx0" brushRef="#br1" timeOffset="-196427.12">20236 16026 0,'-17'52'0,"17"-35"16,0 2-16,0 33 15,0-34-15,0 0 16,0-1-16,0 0 16,17 1-1,0-18 1,2 0-16,-2 0 15,1 0 1,-1 0-16,0 18 0,2-18 16,-2 0-16,-17 18 15,18-18 1</inkml:trace>
  <inkml:trace contextRef="#ctx0" brushRef="#br1" timeOffset="-196240.95">19972 16148 0,'52'-17'0,"-33"0"0,15-2 0,-16 19 15,-1-17-15,19 17 0,-1-18 16,-17 18-16,17 0 0,-18-17 15,2 17-15,-2 0 0,1 0 0,-18 17 16</inkml:trace>
  <inkml:trace contextRef="#ctx0" brushRef="#br1" timeOffset="-195287.72">18543 17578 0,'17'0'16,"-34"17"46,-1 0-46,1 1-16,-2 18 0,2-19 16,17 0-16,-17 2 0,-1-2 15,18 1-15,-18-1 0,18 0 16,-18 2-16,18-2 16,-17-17-16,17 18 0,0-1 15,17 2 1,19-2-1,-18-17-15,52 0 16,-52 0-16,-1 0 16,2 0-16,-2 0 0,0 0 0,1 0 15,18 0 1,-19-17 0</inkml:trace>
  <inkml:trace contextRef="#ctx0" brushRef="#br1" timeOffset="-195068.69">18631 17595 0,'0'-17'16,"17"51"-16,-34-51 0,17 52 31,0-17-31,0 0 0,0-1 0,0 19 16,0-19-16,17 89 15,-17-18 1,0-71-16,19 2 16,-19-2-16,0 0 0,17 1 15,-17 0 1</inkml:trace>
  <inkml:trace contextRef="#ctx0" brushRef="#br1" timeOffset="-194761.86">18843 17754 0,'-18'17'15,"18"19"1,0-19-16,0 1 16,18-1-16,-18 2 0,17-2 0,0 0 15,19 1 1,-18-18-16,18 0 15,-36-18 1,17 18-16,-17-17 0,0 0 16,0-2-16,0 2 15,-17-18-15,-2 16 16,19 2-16,-17 17 0,-1-17 16,1-1-1,-2 18 1,2 0-16,0 0 0</inkml:trace>
  <inkml:trace contextRef="#ctx0" brushRef="#br1" timeOffset="-194538.71">19001 17383 0,'0'-17'0,"0"51"16,18 20 0,-18-37-16,0 2 15,0 15-15,0-16 0,0-1 16,0 2-16,18-2 0,-18 0 16,0 1-16</inkml:trace>
  <inkml:trace contextRef="#ctx0" brushRef="#br1" timeOffset="-194327.1">19196 17348 0,'0'0'16,"0"35"15,17 1-15,-17-19-16,0 1 15,0-1-15,0 2 0,0-2 16,0 0-16,18 1 0,-18-1 16,0 2-16,-18-19 15,18 17-15</inkml:trace>
  <inkml:trace contextRef="#ctx0" brushRef="#br1" timeOffset="-194183.76">18948 17612 0,'0'-17'0,"0"34"16,-17-34-16,53 0 16,-19-2-1,18 19-15,1-35 0,-2 35 16,2-17-16,-1 17 0,1 0 0</inkml:trace>
  <inkml:trace contextRef="#ctx0" brushRef="#br1" timeOffset="-193478.89">20165 17648 0,'18'-18'31,"0"0"-15,-36 36 15,0 0-31,1-18 16,-19 35-1,19-35 1,17 17-16,-18-17 0,18 19 15,0-2-15,18 1 16,-1 16 0,-17-15-1,19-19-15,-19 17 0,0 1 0,0 18 32,-19-2-32,2-16 0,-18-1 15,35 2 1,-36-19-16,19 17 15,17-34 17</inkml:trace>
  <inkml:trace contextRef="#ctx0" brushRef="#br1" timeOffset="-193180.26">20253 17700 0,'0'36'15,"0"-18"1,0-1-16,19-17 0,-19 17 16,17 2-16,-17-2 0,18-17 15,-1 18-15,19-1 0,-160-157 0,265 280 16,-265-299-16,266 318 0,-125-159 0,2 0 16,-2-17-16,0 17 0,1 0 15,0-18-15,0 1 0,-18-2 16,0 2-16,0 0 15,-18-1-15,0 1 16,0 17-16,1-19 16,0 19-16,-19 0 15,18-17-15,1 17 0,-2 0 16,2 0-16,0 0 16</inkml:trace>
  <inkml:trace contextRef="#ctx0" brushRef="#br1" timeOffset="-192968.65">20536 17224 0,'17'-17'16,"-34"34"0,34 19-1,-17-18-15,0-1 16,0 0-16,0 1 0,0 0 15,0 0-15,0 35 0,18-36 16,-18 1-16,0-1 16,18 2-16</inkml:trace>
  <inkml:trace contextRef="#ctx0" brushRef="#br1" timeOffset="-192743.06">20712 17224 0,'0'-34'31,"0"104"-15,-17-106-16,34 36 15,-34 18-15,17 0 0,0 17 16,0-18-16,0 19 16,0-18-16,0-1 15,0 0-15,0 2 16,17-19-16,-17 17 15</inkml:trace>
  <inkml:trace contextRef="#ctx0" brushRef="#br1" timeOffset="-192562.53">20483 17400 0,'18'-17'15,"-36"34"-15,54-51 16,-19 16-16,0 18 16,37-18-16,-20 0 0,-15 18 15,16-17-15,-18 17 0,19-17 0,35-1 16</inkml:trace>
  <inkml:trace contextRef="#ctx0" brushRef="#br1" timeOffset="-191480.36">16056 17824 0,'-36'18'0,"1"18"31,18-19-31,17 0 0,-19 18 0,19-16 16,-17-19-16,17 17 0,17 0 15,-17 1 1,19-18-16,-2 0 15,18-18 1,-16 1-16,-2 0 16,0 17-1,-17 17 1,18 18 0,-18-17-16,0 0 15,0-1-15,0 0 0,0 37 16,0-37-16,0 0 0,0 2 15,17-2-15,-17 1 0,19-1 16</inkml:trace>
  <inkml:trace contextRef="#ctx0" brushRef="#br1" timeOffset="-191059.02">16373 17895 0,'18'17'16,"-18"1"-16,17-1 16,2 2-16,-19-2 0,17 0 15,-17 19-15,0-1 16,0-18-16,0 2 0,0-2 15,0 1-15,0-1 16,-17-34 31,17-1-47,0-35 16,0 36-1,0-19-15,-19-52 16,19 70-16,-17-35 15,-1 36 1,1-1-16,17 1 0,-19 17 16,19-19-16,-17 19 15,0 0-15,-1 0 16</inkml:trace>
  <inkml:trace contextRef="#ctx0" brushRef="#br1" timeOffset="-190867.12">16567 17471 0,'0'36'32,"0"16"-17,0 1 1,0-35-16,0 18 0,0-19 15,0 0-15,0 19 0,0-18 16</inkml:trace>
  <inkml:trace contextRef="#ctx0" brushRef="#br1" timeOffset="-190665.84">16708 17559 0,'0'-17'16,"17"53"0,-17-19-16,19 0 0,-19 1 0,0 0 15,17 0-15,-17-1 0,0 0 16,0 2-16,0 16 16,0-18-16</inkml:trace>
  <inkml:trace contextRef="#ctx0" brushRef="#br1" timeOffset="-190491.18">16603 17788 0,'-18'-17'0,"18"0"31,18-1-31,-1 1 16,0-2-16,2 19 0,-2-17 15,18 0-15,-18 17 0,19-18 16,-1 0-16,18 0 0,1 1 15,51-19-15</inkml:trace>
  <inkml:trace contextRef="#ctx0" brushRef="#br1" timeOffset="-188600.73">13887 18000 0,'-19'0'0,"38"-34"16,-2 34-16,18-19 15,-35 2-15,18 17 16,0 0 0,-1 0-16,18 36 15,-35-19 1,0 0-16,18 1 0,-18 35 16,18-17-16,-18-1 0,17-18 0,-17 19 15,0-1-15,0-18 0,17 36 16,-17-17-16,19-18 0,-19-1 15,0 18-15,0-17 0,17 0 16,-17-1-16,0 0 0</inkml:trace>
  <inkml:trace contextRef="#ctx0" brushRef="#br1" timeOffset="-188399.76">14027 18388 0,'0'-17'0,"53"-18"15,-36 35 1,2-18-16,-2 18 0,1-18 0,16 18 0,-15-17 16,-2 17-16,1-17 15,18-2-15,-19 2 0,18-1 0</inkml:trace>
  <inkml:trace contextRef="#ctx0" brushRef="#br1" timeOffset="-188119.85">14539 17983 0,'-35'0'16,"16"17"-16,2-17 0,0 0 0,17 18 16,-18-18-16,18 18 0,0 0 15,18 35 1,-18-36-16,17 1 15,0-1-15,2 0 16,-2 2-16,-17-2 0,18 1 0,-18-1 16,17 2-16,-17-2 0,0 0 0,0 1 15,19-18-15,-19 18 0,-19 0 16,19-1-16,0 0 0,-17 1 16,-1 0-16,1 0 15,-2-1 1,2-17-16,0 0 15</inkml:trace>
  <inkml:trace contextRef="#ctx0" brushRef="#br1" timeOffset="-187377.97">14663 17719 0,'0'35'31,"17"-18"-31,-17 0 0,0 2 16,0-2-16,0 1 0,0 18 15,0-19-15,17 0 0,-17 18 16,0-16-1</inkml:trace>
  <inkml:trace contextRef="#ctx0" brushRef="#br1" timeOffset="-187047.62">14733 17683 0,'0'-17'15,"0"34"-15,0 0 31,18 2-31,-18 16 16,0-18-16,0 0 0,17 2 16,-17-2-16,0 1 0,0-1 0,0 2 15,17-2-15,-34 0 16,17 1-16,-17-18 16,-1 0-1,0 0 1,0 0-1,36-18 1,0-16 0,0 15-16,16 2 0,-16 17 15,0-18-15,17 1 0,1-2 16,-19 2-16,18 17 0,-16-17 0,-2 17 16,18-18-16,-18 18 0</inkml:trace>
  <inkml:trace contextRef="#ctx0" brushRef="#br1" timeOffset="-186125.15">19407 16060 0,'-35'18'0,"-1"-1"0,107-52 0,-177 89 15,89-20-15,-19 2 0,19-1 16,-1 0-16,-18 54 0,19-37 16,17-16-16,0-1 0,-17 1 0,17-2 15,17 37-15,0-35 16,2-1-16,-2-1 0,18 2 0,-18-1 16,19-16-16,-18-2 0,52 0 15,18-17-15,-52 0 16,35 0-16,34-34 0,-34 15 15</inkml:trace>
  <inkml:trace contextRef="#ctx0" brushRef="#br1" timeOffset="-185752">20465 15778 0,'54'18'0,"-37"0"16,18 34-16,-17-34 16,17 34-16,1-16 0,-1-1 0,-18 18 0,36 89 15,-35-108 1,-1 20-16,-17-20 0,0 2 16,0-1-16,0 36 0,-17-18 15,-1 0-15,-16-18 16,15 1-16,-33 16 0,-37 1 15,54-35-15</inkml:trace>
  <inkml:trace contextRef="#ctx0" brushRef="#br1" timeOffset="-169418.5">5825 14314 0,'-36'-18'0,"19"18"15,17 18 1,0 0 0,17 0-16,2-1 0,-2 0 0,1 1 15,18 0-15,-2 0 0,20-1 16,-20 0-16,20 2 0,51 16 16,-52-18-16,1-17 0,-2 17 15,1-17-15,-18 0 0,18 0 0,0 0 16,-1 0-16,19-17 0,-18 17 15,53-17-15,-53-1 0,0 18 16,-18-17-16,18-2 0,18-15 16,-54 16-16,19 0 0,-18 0 15,35-16-15,-36 16 16,1 0-16,-1 0 0,0-16 0,2 15 0,-19 2 16,17-1-16,-17-18 15,18 2-15,-1-1 0,-17-18 16,0 35-16,0-18 0,0 19 15,0-19-15,-17 1 0,17 18 16,-18-19-16,1 1 0,-2-1 0,-33-33 16,35 33-16,-19 1 15,19 17-15,-19-17 0,1-1 16,-1 19-16,1-18 0,1 18 0,-20-2 16,18 2-16,-52-18 0,54 16 15,-2 2-15,-16 17 0,16-17 0,1 17 16,-1-18-16,-52 18 15,17 0-15,18 0 0,18 0 16,-35 0-16,16 18 0,2-1 16,-18-17-16,16 17 0,1 2 0,-35 16 15,53-18-15,-18 19 0,-18-1 16,54-18-16,-36 19 16,35-1-16,-16 1 15,15-2-15,2-15 0,-1 16 16,1-1-16,0 2 0,17-1 0,-36 18 15,36-18-15,0 1 0,0-1 16,0-17-16,0 17 0,0 1 16,17-19-16,-17 18 0,53 18 15,-18-18-15,89 36 16,-53-71-16,-1 0 16,1 0-16,17-18 0</inkml:trace>
  <inkml:trace contextRef="#ctx0" brushRef="#br1" timeOffset="-168690.62">7624 13908 0,'141'-34'0,"-105"34"16,-1-19-16,18 19 15,-18-17-15,36 17 0,-37-18 16,56 1-16,-73 17 0,18 0 15,18-19-15,-36 19 16,19 0-16,-18 0 16</inkml:trace>
  <inkml:trace contextRef="#ctx0" brushRef="#br1" timeOffset="-168155.11">7836 13679 0,'0'-17'0,"-17"17"32,-1 0-17,0 17 1,0-17-16,18 17 0,-17 2 15,0-19-15,17 17 16,-19-17-16,19 18 0,-17-18 16,17 17-16,-18 0 0,18 2 15,-17-2-15,17 1 16,0-1 0,-19 2-16,19-2 15,0 0-15,0 1 16,19-1-1,-2 2-15,1-2 16,-1-17-16,-17 17 16,19-17-16,-2 0 15,18 0-15,-35 18 0,18-18 16,0 0-16,-1 0 0,0 0 16,1 0-16,0-18 15</inkml:trace>
  <inkml:trace contextRef="#ctx0" brushRef="#br1" timeOffset="-165472.55">8648 13679 0,'0'124'0,"0"-107"16,0 1-16,17 35 0,1-36 16,-18 1-16,17 18 15,0-19-15,-17 0 0,19-17 0,-2 18 16,18 0 0,-16-36-16,-2 18 15,0-18-15,1 1 16,0-19-16,0 19 0,-18-1 15,0-16-15,0 15 0,-18-52 16,18 54 0,0 0-16,-18-18 0,0-1 15,-16 19-15,15-1 16,2 18-16,-1-18 0,1 18 16,-2 0-16,2 0 0,0 0 15,-1 0-15,18 18 16,-17 0-1,34-1-15,1-17 16,-18 17 0,17-17-16,0 0 15,2 0-15,-2 0 0,1 0 16,-1 0-16,2 19 0,-2-19 16,18 17-16,1 1 15,-19-1-15,0-17 16,1 36-16,0-19 15,0 1-15,-18-1 16,0 2-16,17-2 16,0-53 15,-17 19-15,19-1-16,-19 1 0,17-19 15,1 19 1,-1-1-16,0 18 15,2 0 1,-2 18-16,1-1 16,-1 0-16,2 2 15,-2-19 1,0 0 0,19 0-16,-18-19 15,-1 2-15,0 17 0,-17-35 16,18 18-16,-18-2 15,0 2-15,0-18 32,-35 53-17,35 16-15,-17 2 16,17-18 0,0-1-16,17 0 15,-17 2-15,17-19 0,1 0 16,0 17-16,0-17 15,-1 0-15,0-17 0,37 17 16,-1-19-16,-1 2 16</inkml:trace>
  <inkml:trace contextRef="#ctx0" brushRef="#br1" timeOffset="-164168.68">9829 13256 0,'-17'0'0,"-19"35"16,19-18-16,17 1 0,-18 35 16,18-36-16,0 54 15,-18-52-15,18 15 0,18 1 16,-18-16-16,0 33 15,18-16-15,-18-19 0,34 19 0,-34-19 16,19 1-16,-2-18 0,1 17 16,-1-17-16,2 0 0,-2 0 15,0 0-15,1 0 0,-1 0 0,36-17 16,-35-1-16,0 18 16,17-36-16,-18 36 0,2-17 15,-19 0-15,17 17 0,1-18 16,-1-18-16,-17 19 15,0 0-15,0-2 16,-17 2-16,-1 17 31,1 0-15,-2 17-16,2 2 16,17-2-16,0 0 15,0 1-15,0 0 16,0 0-16,17-18 15,-17 17 1,19-17-16,-2 0 16,-17-17-1,18 17-15,-1-18 16,0 0 0,-17 0 30,0 54 17,19-18-47,-19-1-1,17 0 1,1 2-1,-1-19 1,2 0 0,-2-19-1,0 2 1,-17 0 0,18 17-16,-18-18 0,0 0 15,18 0-15,-18 1 16,18 17-1,-18-17-15,17 17 16,0 0 0,1 0-1,-18 17-15,18 0 16,0 19 15,-18-18-15,17-18-16,0 0 15,-17-18 1,19 18-16,-2-18 0,1 18 16,-1-18-16,-17 1 0,19 17 15,-19-17-15,17-2 0,-17 2 0,17-1 16,-17 1-16,-17 34 47,0-17-47,17 35 31,17-16-31,18-2 31,-18-17-31,2 0 16,-2-17-16,0 17 16,1-19-16,0 19 0</inkml:trace>
  <inkml:trace contextRef="#ctx0" brushRef="#br1" timeOffset="-163305.89">8577 12074 0,'18'-35'0,"-1"18"0,0-2 15,2 19-15,-2-17 0,1 17 16,16 0 0,-15 0-16,-19 17 15,17 2-15,1-2 0,-18 0 16,0 1-16,17-1 0,-17 2 15,19-2-15,-19 18 0,0-17 0,17 17 16,-17 0-16,0-17 16,17 0-16,-17-1 0,18 0 15,-18 2-15,18-2 16</inkml:trace>
  <inkml:trace contextRef="#ctx0" brushRef="#br1" timeOffset="-163099.96">8665 12303 0,'-17'0'16,"17"-17"-16,17-1 16,1 0-16,-1 0 0,0 1 15,54-18 1,-52 17-16,15 0 0,2 1 15,16-19-15,2 1 0,-20 18 16,-15 0-16</inkml:trace>
  <inkml:trace contextRef="#ctx0" brushRef="#br1" timeOffset="-162843.45">9159 11915 0,'-88'-17'47,"70"51"-32,18-15 1,0-2-16,0 1 16,18-1-16,-18 2 0,17-2 15,0 0-15,-17 1 16,19-1-16,16-193 0,-70 371 16,35-178-16,0 0 15,0 1-15,-19 0 0,19 0 16,-17-1-16,0 0 15,-1 1 1</inkml:trace>
  <inkml:trace contextRef="#ctx0" brushRef="#br1" timeOffset="-162231.75">9512 11563 0,'0'-19'0,"-17"90"31,17-54-31,0 19 0,0-1 16,0 1-16,0-1 0,0 1 16,-19 16-16,19 18 0,0-34 0,0-1 15,0 1-15,0-19 0,-17 18 16,17 1-16,0-19 15,17 1-15,-17 0 0,0 0 16</inkml:trace>
  <inkml:trace contextRef="#ctx0" brushRef="#br1" timeOffset="-162017.64">9723 11792 0,'-18'0'0,"36"0"16,-36 18-1,18-1-15,0 0 16,0 19-16,-17-1 16,17 1-16,0-19 0,0 1 15,0-1-15,0 2 0,0-2 16</inkml:trace>
  <inkml:trace contextRef="#ctx0" brushRef="#br1" timeOffset="-161736.54">9847 11932 0,'0'0'47,"0"36"-47,17-36 0,2 0 15,-2 0 1,0 0 0,1 0-16,-18-17 15,0-2 1,0 2 0,-18 0-1,1 17-15,17-18 16,-17 36-1</inkml:trace>
  <inkml:trace contextRef="#ctx0" brushRef="#br1" timeOffset="-161456.83">10023 11756 0,'18'18'0,"-36"-36"0,54 72 31,-19-37-31,-17 0 16,17-17-16,2 0 15,-2 18 1,1-36 0,-18 1-1,0 0 16,-18 17-31,1-18 16,-2 18-16,2 0 16</inkml:trace>
  <inkml:trace contextRef="#ctx0" brushRef="#br1" timeOffset="-161192.97">10393 11703 0,'36'-17'16,"-1"-1"15,-18 18-31,2 0 0,-2 0 0</inkml:trace>
  <inkml:trace contextRef="#ctx0" brushRef="#br1" timeOffset="-161018.67">10464 11844 0,'17'-17'0,"2"17"31,-55 17-31,89-34 0,-35 17 0,-1-17 16,2 17-16,-2-18 15,0 18-15,-17-18 0,18 18 0</inkml:trace>
  <inkml:trace contextRef="#ctx0" brushRef="#br1" timeOffset="-160687.91">10817 11439 0,'18'-17'0,"-18"-2"15,17 19 1,0 0-16,2 0 16,-2 19-16,-17-2 15,18-17-15,-18 17 16,17 1-16,-17 0 0,0 0 15,19-18-15,-19 17 0,0 0 16,17 2-16,-17-2 0,0 1 16,17-1-16,-17 0 15,0 2-15,18-19 16</inkml:trace>
  <inkml:trace contextRef="#ctx0" brushRef="#br1" timeOffset="-160495.2">10905 11632 0,'-17'0'0,"17"-34"31,17 16-15,1 18-16,-1-17 15,2 17-15,-2-19 16,18 19-1,-18-17-15</inkml:trace>
  <inkml:trace contextRef="#ctx0" brushRef="#br1" timeOffset="-159990.43">11347 11263 0,'17'-19'31,"-476"407"-15,901-757 47,-442 386-17,-19-17-30,2 18-16,-18-1 16,16 2-16,2-19 15,17 17 1,-17 0-16,17 1 16,0-1-1,17-17-15,-17 19 16,17-19-16,2 17 15,16 0-15,-18 1 16,2 0 0,-19 0-16,0-1 15,-19 0-15,19 2 16,-35 16 0,18-18-16,-19 0 15,36 2-15,-17-19 0,-1 17 0,1-17 16,-2 0-1</inkml:trace>
  <inkml:trace contextRef="#ctx0" brushRef="#br1" timeOffset="-159560.14">11664 11227 0,'0'36'0,"0"-19"15,-19-17-15,19 18 16,0 18-16,-17-2 0,17-16 15,-17 18-15,-1-2 0,18 2 16,-17-1 0,-2 1-16,19-19 0,0 1 15,-17-18-15,17 17 16</inkml:trace>
  <inkml:trace contextRef="#ctx0" brushRef="#br1" timeOffset="-159379.71">11435 11403 0,'0'-17'0,"0"34"46</inkml:trace>
  <inkml:trace contextRef="#ctx0" brushRef="#br1" timeOffset="-159242.84">11699 11492 0,'0'18'15,"0"-36"16</inkml:trace>
  <inkml:trace contextRef="#ctx0" brushRef="#br1" timeOffset="-146454.59">14751 11844 0,'0'-17'0,"-18"34"31,0 37-15,18-20-16,0-15 0,0-2 0,0 1 16,0-1-16,0 36 15,0-35-15,0-1 0,18-17 0,-18 19 16,18-2-16,-18 0 0,17-17 0,0 0 15,-17 18-15,18-18 0,0 0 0,0 0 16,35-35 0,-36 18-1,-17-2-15,18 2 0,-18-1 0,0-16 16,0 15-16,0 2 16,0-1-16,-18 1 0,18-2 0,-17 2 15,-2 0-15,2-1 0,0 18 0,-1-18 16,-35-17-1,36 35-15,-1-17 16,53 17 31,0 17-31,-17 0-16,0-17 15,-1 18-15,0-18 0,2 18 0,-2 0 16,1-1-16,-1 0 15,-17 2-15,19-19 0,-19 35 16,0-18-16,17-17 16,-17 19-1,0-2-15,17-34 32,1 17-17,-18-19-15,0 2 0,17 17 0,-17-18 16,19 1-16,-2 17 15,-17-19-15,17 19 0,1-17 16,0 34 0,0-17-16,-1 19 15,0-19 1,-17 17-16,19-17 0,-19 18 16,17-18-16,18 0 15,-35 17-15,17-34 16,2 17-16,-2 0 0,-17-18 0,18 18 15,-1-17-15,-17-2 0,19 19 0,-19-17 16,0 0-16,17-1 0,-17 0 16,0 0-16,0 1 15,0 0-15,-17 51 32,17 2-17,0-18-15,0-1 16,0 0-16,17 2 15,0-19-15,-17 17 16,18-17-16,0 18 0,0-18 16,-1 0-16,0 0 15,1 0-15</inkml:trace>
  <inkml:trace contextRef="#ctx0" brushRef="#br1" timeOffset="-145198.67">15844 11563 0,'-17'0'15,"-1"0"-15,18 17 0,-18-17 0,0 18 16,18-1-16,-17 0 15,17 19-15,-17-18 0,17-1 0,-19 19 0,19-19 16,0 1-16,0 0 0,0 17 0,0-18 16,19 19-16,-2-18 15,-17-1-15,17 0 0,1-17 16,0 19-16,0-19 16,16 0-16,-16 0 0,0 0 15,0-19-15,16 19 0,-15 0 0,16-17 16,-18 17-16,2-17 0,-2-1 0,0 18 15,1-18-15,-1 0 0,2 18 16,-2-17-16,-17 0 0,17 17 0,-17-18 16,0 0-16,0 0 15,0 1 1,-17 17-16,0-17 16,-2 34-1,2-17-15,-1 0 16,1 0-16,17 17 0,-17-17 0,17 18 15,-19 0-15,19 0 16,-17-18-16,17 17 16,0 0-16,17-17 15,-17 18-15,19-18 16,-2 0-16,0 0 16,1-18-16,-1 1 15,2 0 1,-19-1-1,17 18-15,-17-18 32,17 36-17,-17 0 1,0-1-16,18-17 16,-18 17-16,18-17 31,0 0-16,-1-17-15,0 17 16,-17-17-16,19 17 16,-2 17-1,-17 0 1,0 1 0,18-18 15,16 0-16,-34-18-15,19 1 16,-2 0-16,1 17 0,-18-18 16,17 0-16,-17 0 0,19 1 15,-19 0-15,17-2 16,-34 38 31,17-2-32,0 0-15,17 1 16,-17 0-16,17-18 16,1 18-16,-1-18 15,2 0-15</inkml:trace>
  <inkml:trace contextRef="#ctx0" brushRef="#br1" timeOffset="-144474.08">16973 11651 0,'-18'17'31,"18"1"-15,-18-1-16,36-17 15,-18 19-15,0-2 0,18-17 16,0 17 0,-1-34-1,0 17 1,2 0-16,-2-17 16,1-2-1,-1 19 16,2 19-31,-2-19 16,0 0 0,1 0-16,-1 0 15,2-19 1,-2 19-16,-17-17 16,0-1-16,17 18 15,-17-36 1,0 19-1,18 0 1</inkml:trace>
  <inkml:trace contextRef="#ctx0" brushRef="#br1" timeOffset="-144290.56">17379 11456 0,'0'0'16,"17"36"-1,-17-18 1,17-1-16,-17 0 16,0 2-16,0 16 15,0-18-15,0 0 16,19 2-16,-19-2 16</inkml:trace>
  <inkml:trace contextRef="#ctx0" brushRef="#br1" timeOffset="-143639.41">17643 11139 0,'0'0'0,"-18"35"47,18-17-47,0 53 16,0-54-16,0 18 15,0 18-15,0-18 0,0-16 0,0-2 16,0 18-16,18-17 0,-18 0 16,0-1-16,18 0 0,-18 2 15,18-19-15,-18 17 0,17-17 16,0 0-16,2 0 15,-2-17-15,1-2 16,-1 2-16,-17 0 0,17-1 0,2-35 16,-19 17-16,0 1 0,0 18 15,0-19-15,17 1 0,-17-18 16,0 18-16,0 17 0,0-17 16,-17 18-16,17-1 15,0 53 16,0-18-31,-19 1 0,38 0 16,-38 0-16,38 16 0,-19-15 16,0-2-16,0 1 0,0-1 0,0 2 15,0 15-15,0-16 0,17-1 16,-17 2-16,0-2 16,0 0-16,18 1 31</inkml:trace>
  <inkml:trace contextRef="#ctx0" brushRef="#br1" timeOffset="-143502.33">17643 11403 0,'-18'0'16,"36"0"-16,0-17 15,17-1 1,-18 18-16,2 0 0,-19-17 0,17 17 15,1-17-15</inkml:trace>
  <inkml:trace contextRef="#ctx0" brushRef="#br1" timeOffset="-143347.45">17203 11351 0,'0'0'15,"52"0"1,37 0 0</inkml:trace>
  <inkml:trace contextRef="#ctx0" brushRef="#br1" timeOffset="-142849.91">18489 11086 0,'-34'0'0,"-2"0"31,36 18-31,-18 0 0,18-1 15,0 0-15,18 1 0,-18 0 16,18 0-16,-18 16 0,18-15 0,-1-2 16,19 54-1,-19-54-15,-17 1 0,18-1 0,-18 2 16,0-2-16,0 0 16,-18 1-16,18 0 0,-17-18 0,-2 18 15,2-18-15,0 0 0,17 17 16,-18-17-16,0 0 0,0 0 0,1 0 15,0-17-15,-1-1 16</inkml:trace>
  <inkml:trace contextRef="#ctx0" brushRef="#br1" timeOffset="-142355.92">18772 11298 0,'17'-35'0,"-17"16"0,0 2 15,0 0-15,0-1 16,-17 18 0,0 0-1,17 18-15,-18-18 16,18 17-16,0 0 15,0 2 1,18-2-16,-1-17 0,0 0 16,37 0 15,-37 0-31,0-17 16,2 17-16,-2 0 15,1 0 1,-1 0-16,2 0 15,15 17 1,-16-17 0,0-17-1,0 17 1,-18-19-16,17 2 16,0 0-1,1-1 1,-18 0-1,18 18 1,-18-18-16</inkml:trace>
  <inkml:trace contextRef="#ctx0" brushRef="#br1" timeOffset="-142146.75">19160 11139 0,'17'-17'32,"-34"34"-1,34-17-31,-17 17 15,19-17 1,-2 18 0,1-18 31,-1-18-47,19 18 15</inkml:trace>
  <inkml:trace contextRef="#ctx0" brushRef="#br1" timeOffset="-113291.99">15351 12232 0,'-19'18'109,"72"-18"-78,53 0-15,-17 0-16,51 0 0,1 0 15,1 0 1,-18 0-16,17 0 0,18 0 31,-107 0-31,-35 0 0,2 0 16,-2 0 0,0-18 30,1 18-30,18 0-16,-2 0 16,-15-17-1,16 0-15,-35-1 16,17 18 0,-17-18 62,0-17-63,0-18 1,0 18 0,0-1-16,0-16 15,0-1-15,0-1 0,0 20 16,0-20-16,0 37 15,0-19-15,0 19 16,0-18-16,0 16 16,0-15-1,0 16 1,0 1-16,0-2 16,0 2-1,0 0-15,0-1 16,0 0 140,-35 18-140,-18-52-1,36 52 1,-37 0-16,20-19 0,-37 19 16,0-17-16,-17-18 15,-18 35-15,-17-17 16,-1-2-1,1 2-15,-159 17 16,140 0 0,18 0-16,55 0 15,-20 0-15,1 0 16,17 0-16,19 0 16,-1 0-16,35 0 15,-35 0-15,18 0 16,-1 0-1,2 0-15,-20 0 0,20 0 16,-56 0-16,20 0 16,-36 53-1,53-53-15,36 17 16,17 1 31,0-1-32,0 36-15,0-35 16,0 35 0,17 0-16,-17-35 0,36 52 15,-19-16 1,-17-20-16,36 2 16,-36-18-1,0-1-15,18 0 16,-1-17-16,-17 36 47,0-18 62,0-1-93,0 0-1,0 2-15,0 16 16,35-18-16,-35 2 16,0-2-1</inkml:trace>
  <inkml:trace contextRef="#ctx0" brushRef="#br1" timeOffset="-112323.84">17432 12022 0,'17'0'47,"37"0"-47,34 0 15,53 0-15,-1 0 16,267-54 0,-178 1-16,18 18 15,53-1-15,-54 19 16,1-36-1,-35 18-15,17 18 0,-35-19 16,0 18 0,-52 1-16,-1-2 0,-36-15 15,-51 34-15,-37-18 16,-70 18 109</inkml:trace>
  <inkml:trace contextRef="#ctx0" brushRef="#br1" timeOffset="-111541.04">17273 12198 0,'0'17'47,"0"0"-31,52 1-1,2-18 1,16 18-16,36-18 16,35 0-16,0 0 15,35 0-15,36 0 16,18 0-16,387 0 15,-353 0 1,19 0 0,-37 0-16,-16 0 0,-36 0 15,18 0-15,-53 0 16,-19 0-16,-33 0 16,-37 0-16,-18 0 15</inkml:trace>
  <inkml:trace contextRef="#ctx0" brushRef="#br1" timeOffset="-110148.29">16303 11315 0,'0'-35'94,"0"-1"-79,0-34-15,17-89 16,19 71-16,-1-35 16,35-18-1,-16-18-15,16 53 0,53-53 16,160-52 0,-125 105-16,-34 54 15,-1-2-15,18 18 16,71-34-1,-160 70-15,-52-18 16,54 18-16,-1 0 16,-18 0-1,1 0-15,16 0 0,-16 0 16,52 54 0,-35-37-16,-1 36 0,37-18 15,-71 1-15,34-1 16,-34 18-1,34 0-15,-33-1 16,-2-33-16,18 33 16,-16 1-1,-2-35 1,18-1 0,-18 36-1,2-35 1,-19 0-1</inkml:trace>
  <inkml:trace contextRef="#ctx0" brushRef="#br1" timeOffset="-109021.95">18296 10239 0,'17'0'16,"1"19"-16,18-2 15,-19 0-15,18 19 16,54-1 0,-72 0-16,1-35 15,-1 18-15,19 0 16,-36-1-16,17-17 15,18 17 48,-16-17 31,15-105-79,2 52-15,-18 1 16,-1 16-16,-17-18 16,36 37-16,-36 0 15,17-1 1</inkml:trace>
  <inkml:trace contextRef="#ctx0" brushRef="#br1" timeOffset="-88020.89">23535 962 0,'17'-18'0,"0"0"47,-51 36-16,16-18-31,0 0 0,18 18 16,-18-1-16,1 0 0,0 1 15,-1 0-15,-18 53 16,19 0-1,17-54-15,0 18 0,0-18 0,0 19 16,0-1-16,0-17 16,35 17-16,-35-18 15,18-17-15,0 19 0,-1-19 16,18-19-16,-17 19 0,0-17 16,16 0-16,-15-1 15,33-18-15,-52 2 0,19-2 0,-19 18 16,17-16-16,-17-2 15,0 1-15,0-1 0,-17-35 16,-2 1-16,2 35 0,-1 18 16,1-19-16,-2 18 0,19 1 15,-17 0-15,0 17 0,-19-19 16,18 19-16,1 0 16,0 19-16,17-2 15,0 18-15,0 1 0,0-2 16,17 2-16,0-1 0,-17 0 15,36 71-15,-36-71 16,18 18-16,-1-18 0,0 1 0,-17-1 16,19-17-16,-19 17 0,17-18 0,-17 37 15,18-54-15,-18 17 16,17 0-16,-17 2 0,0-2 16,19-17-16,-19 18 15</inkml:trace>
  <inkml:trace contextRef="#ctx0" brushRef="#br1" timeOffset="-86777.95">23781 1138 0,'0'-18'0,"-17"36"31,17-1-15,0 2-16,0-2 0,17-70 0,-34 141 0,34-52 16,-17-2-1,18-34-15,-18 18 0,18-18 0,0 18 16,-1-18-16,19 0 15,-19-18-15,-17 0 16,18 1 0,-1 0-16,-17-2 0,0 2 0,17-1 15,-17 1-15,0 0 0,19 17 16,-19-19-16,17 38 31,-17-2-15,0 0-16,0 1 15,0-1-15,18 2 0,-18-2 16,17 0-16,-17 1 16,19-18-16,-2 18 15,0-18-15,1 0 0,18-18 16,-19 18-16,18-18 16,-17 18-16,0-17 0,-1 0 0,0-2 15,2 2-15,-2-1 16,-17 1-16,0 0 15,0-2-15,0 2 16,0-1-16,-17 18 16,-2 0-1,2 18-15,0-18 16,17 17-16,-18-17 0,18 19 16,-18-19-1,18 17-15,18 0 16,0-17 15,16 0-31,-15 0 16,-2 0-16,1 0 0,-1 0 15,0 0-15,2 18 16,-2-1-16,1-17 0,-1 19 16,-17-2-16,19 0 15,-19 1 1,17 0-1,-17-54 17,17 19-17,-17 0-15,0-2 16,18 2-16,-18-1 0,0-16 16,18-2-16,-18 18 0,18-18 15,-1-16-15,0 34 16,1 0-16,0-34 15,0 16-15,-1 2 16,-17 15-16,17 2 16,-17-1-1,19 36 1,-2-1-16,-17 2 0,18 15 16,-1-16-16,-17 18 15,19-2-15,-19-16 0,17 0 0,-17 34 16,0 2-16,0-18 15,0-2 1,0-16-16,0-1 0,-17 19 16,17-19-16,0-51 31,17 15-15,-17 2-16,17 17 0,-17-18 0,18 1 15,-18 0-15,17 17 0,2-19 16,-2 2-16,0-1 15,1 18 1,0 18-16,0-18 16,-1 17-16,0 2 15,-17-2-15,0 0 16,0 1-16,0-1 16,0 2-1</inkml:trace>
  <inkml:trace contextRef="#ctx0" brushRef="#br1" timeOffset="-86606.83">24999 838 0,'0'-18'0,"-18"18"16,0 0-1,54 18 1</inkml:trace>
  <inkml:trace contextRef="#ctx0" brushRef="#br1" timeOffset="-86270.75">25140 820 0,'0'18'15,"17"52"1,1-52-1,-18 0-15,0 52 16,17-70-16,-17 18 16,19 0-16,-19-1 0,17 0 15,0-17-15,-17 19 0,18-19 16,18-19-16,-19 19 16,19-17-16,-36 0 15,17 17-15,1-18 0,-18 0 16,17 36 31,-17 0-47,17-1 15,-17 0 1,19-17 0,-2 0-16,1 0 15,-1 0-15,2-17 0</inkml:trace>
  <inkml:trace contextRef="#ctx0" brushRef="#br1" timeOffset="-85347.74">23711 1843 0,'0'36'16,"17"16"0,-17-16-1,0-19-15,0 54 0,0-54 16,19 19-16,-19-18 0,0 16 0,0 2 15,0-18-15,0 35 16,0-36-16,17-17 16</inkml:trace>
  <inkml:trace contextRef="#ctx0" brushRef="#br1" timeOffset="-85039.95">23605 1967 0,'0'-71'16,"0"142"-16,18-159 0,-1 71 15,2 17 1,-2 0-16,0 0 0,1 0 0,35 17 16,-18 0-16,35 37 15,-51-37-15,-2 18 16,-17-17-16,18 34 15,-18-16-15,0-18 0,0 16 0,-18 2 16,1-18-16,17 18 0,-19-19 0,2 18 16,0-18-16,-1 2 0,0-2 15,0 0-15,1-17 0,0 18 16,-2-18-16,19 18 16</inkml:trace>
  <inkml:trace contextRef="#ctx0" brushRef="#br1" timeOffset="-84684.67">23976 2390 0,'35'-52'0,"-18"33"15,-17 2-15,19-1 0,-19 1 16,0 0-16,17 17 0,-17-36 16,0 18-16,0 1 0,0-2 15,0 2-15,0 0 16,0-1-16,-17 36 31,-2-1-31,19 0 0,0 2 16,-17 16-16,17-18 15,0 2-15,17-19 16,-17 17-16,19 0 0,-2 1 16,0-18-16,1 0 0,0 0 15,17 0-15,18-18 16,-35 1-16</inkml:trace>
  <inkml:trace contextRef="#ctx0" brushRef="#br1" timeOffset="-84106.48">24557 1984 0,'-52'18'31,"34"-18"-31,0 36 16,18-19-16,0 0 0,0 1 15,0 18-15,0-19 16,0 0-16,0 2 0,18-2 0,0 1 15,0-1-15,-1 2 0,0-19 16,1 17-16,-36-300 16,72 566-16,-37-283 0,19-17 15,-19 17-15,18-36 16,-16 18-16,-19-18 16,17 19-16,-17-18 0,17-18 15,1 18-15,-18-1 0,0 2 0,17 15 16,-17-16-16,0 1 15,0 15-15,0 2 0,0-1 16,0 53 15,0-16-15,0-2-16,-17 0 0,34 18 16,-17-16-16,0 15 15,0-16-15,19 0 0,-19 0 16,17-18-16,0 17 15,1-34-15,0 17 16,0 0-16,-1-18 0,0 18 16,1-18-16,0 18 31,0 18-31,-1 0 16,0-18-16,-17 17 15,19 0 1,-2-17-1</inkml:trace>
  <inkml:trace contextRef="#ctx0" brushRef="#br1" timeOffset="-83956.2">25140 1755 0,'-17'0'0,"17"-17"16</inkml:trace>
  <inkml:trace contextRef="#ctx0" brushRef="#br1" timeOffset="-80530.41">23693 2231 0,'71'-35'0,"-18"35"0,18-17 15,69-36 1,-51 35-16,-19 0 0,19 0 0,-1 1 0,-17 17 16,-19-17-16,18-1 0,-16 18 15,-1-18-15,35 0 16,-71 18-16,37-17 0,-37 17 16</inkml:trace>
  <inkml:trace contextRef="#ctx0" brushRef="#br1" timeOffset="-80328.71">23799 2479 0,'-18'17'0,"301"-141"0,-548 231 0,265-72 16,18-35 0,0 0-16,16 0 0,-15 0 0,16 0 15,18-18-15,-1 18 0,1-17 0,1 17 16,16-19-16,-18 2 0,2 0 15,-1 17-15,-1-18 0,1 0 0,1-17 16,-2 18-16,1-2 0,0 2 16,-18-18-16,18 18 0,1-19 15,-20 18-15,20 1 0</inkml:trace>
  <inkml:trace contextRef="#ctx0" brushRef="#br1" timeOffset="-80044.93">25721 1738 0,'-17'0'16,"34"0"-16,-34 34 15,34 2 1,-17-18-16,0-1 15,0 19-15,0-19 16,19 1-16,-19-1 0,0 2 16,0-2-16,17-17 0,-17 17 0,0 1 15,0 0-15,18 0 0,-18-1 16,17-17-16,-17 17 16</inkml:trace>
  <inkml:trace contextRef="#ctx0" brushRef="#br1" timeOffset="-79726.42">25651 1684 0,'18'-34'0,"0"34"0,-54 34 0,89-86 16,-36 52-16,2 0 0,-2 0 15,1 0-15,-1 0 0,2 18 16,-2-18-16,18 17 0,-18 0 0,2 19 16,15-18-16,-34-1 0,36 36 15,-36-18-15,0-16 0,0 15 16,-18 1-16,18 1 0,-18-1 0,1 1 16,0-2-16,-19 20 0,18-37 15,1 19-15,17-19 0,-17 1 16,-2-18-16,19 17 0,-17-17 0,17 19 15,-18-19-15</inkml:trace>
  <inkml:trace contextRef="#ctx0" brushRef="#br1" timeOffset="-79279.77">26180 2055 0,'88'-124'15,"-88"89"-15,19 1 16,-38 15 0,19 2-16,-35 17 31,35 17-31,-17-17 0,17 19 15,-36 15 1,36-16-16,0-1 0,0 2 0,0-2 16,0 0-16,0 1 0,19 0 15,-2 0-15,-17-1 0,17-17 16,1 0-16,-1 0 0,2 17 16,15-17-16,-16 0 0,0-17 0,0 17 15,16 0-15</inkml:trace>
  <inkml:trace contextRef="#ctx0" brushRef="#br1" timeOffset="-78795.93">26763 1684 0,'0'0'0,"-18"0"15,-18 18 1,19 0 0,0 0-16,17-1 0,-36 36 15,18-35-15,18 18 16,-17-19-16,17 0 0,-17 1 15,17-1-15,0 2 0,0-2 0,0 0 0,17 1 16,0 0 0,18-18-1,-16-18-15,-2 18 0,0 0 0,-17-18 0,54 1 32,-37 0-32,19-2 15,-19 2-15,1 17 16,-18 17 15,17 2-31,-17-2 0,0 0 16,0 1-1,0 0-15,0 0 16,17-1-16</inkml:trace>
  <inkml:trace contextRef="#ctx0" brushRef="#br1" timeOffset="-78644.84">27027 1772 0,'-18'-17'0</inkml:trace>
  <inkml:trace contextRef="#ctx0" brushRef="#br1" timeOffset="-78288.68">27204 1367 0,'0'36'15,"0"-19"-15,0 1 0,0-1 0,0 19 16,0-1-16,0 1 0,-19-2 15,19 2-15,0-1 0,0 0 16,0 1-16,-17-2 0,17-15 0,0 16 16,0-18-16,0 19 0,0-19 15,0 1-15,0-1 0,0 2 0,0-2 16,0 0-16,17-17 16,-17 18-16</inkml:trace>
  <inkml:trace contextRef="#ctx0" brushRef="#br1" timeOffset="-77951.04">27380 1967 0,'53'-17'0,"-35"-2"0,35-16 15,-36 18 1,-17 0-16,18-2 15,-1 2-15,0-18 0,-17 16 16,19 2-16,-19 0 0,0-1 16,-19 18-1,-15 18 1,16-1-16,1 0 0,-2 2 0,19-2 16,-17 1-16,17-1 0,0 2 15,-17-2-15,17 0 0,17 18 16,-17-16-16,17-19 0,-17 17 15,19-17-15,-2 17 0,1-17 0,35 0 16,-36 0-16,1 0 0,35-17 16,-18 0-16,-18 17 0,19-19 15,-19 19-15</inkml:trace>
  <inkml:trace contextRef="#ctx0" brushRef="#br1" timeOffset="-77077.83">24416 2072 0,'-211'142'0,"193"-106"16,-17-2-16,-36 37 0,54-36 16,-19-17-16,19 17 0,17-18 15,-18 19-15</inkml:trace>
  <inkml:trace contextRef="#ctx0" brushRef="#br1" timeOffset="-76862.83">24611 1950 0,'17'-36'16,"-105"106"15,53-34-31,-18-1 0,0 18 0,18-1 16,-18 2-16,18-18 0,16-2 0,-15 1 15,16 1-15,0-19 0,18 1 16,0 0-16,18-18 0,0 0 15,-1 0-15,19 0 0,16-18 16</inkml:trace>
  <inkml:trace contextRef="#ctx0" brushRef="#br1" timeOffset="-76743.66">24893 2055 0,'18'17'16,"-54"54"-1,18-35-15,-16 16 0,-37 55 16,18-55-16,247-387 0,-423 706 0,193-318 15,-17-18-15,18 18 0,18-18 16</inkml:trace>
  <inkml:trace contextRef="#ctx0" brushRef="#br1" timeOffset="-75459.52">25633 2831 0,'0'36'31,"0"-1"-15,0-18-16,-17 0 15,17 2-15,0-2 0,0 18 0,0 1 16,0-19-16,0 1 15,0 0-15,0 0 16,-17-18-16,17 17 0,0 0 16</inkml:trace>
  <inkml:trace contextRef="#ctx0" brushRef="#br1" timeOffset="-75140.85">25563 2796 0,'0'-36'16,"0"72"-16,0-89 0,18 36 16,-18-2-16,18 19 0,-1-17 0,0 17 15,1-18-15,0 18 16,0 0-16,-1 18 0,19-1 15,-1 19-15,-18-19 16,-17 1 0,0 0-16,0 0 0,19-1 0,-38 0 15,19 2-15,-17 16 0,17-18 16,-18 0-16,18 2 0,-17-2 16,17 1-16,-19-1 0,2 2 15,17-2 1</inkml:trace>
  <inkml:trace contextRef="#ctx0" brushRef="#br1" timeOffset="-74789.65">25880 3148 0,'19'-34'16,"-19"16"-16,-19 70 0,55-140 16,-19 71-1,-17 0-15,0-2 0,0 2 16,0-1-16,0 1 31,-17 34 0,17 18-15,0-16-16,0-2 16,0 0-16,17-17 0,-17 18 15,18-18-15,0 18 16,0-18 0</inkml:trace>
  <inkml:trace contextRef="#ctx0" brushRef="#br1" timeOffset="-74486.1">26075 2990 0,'17'-18'16,"-17"1"-16,17 34 16,2-17-16,-19 18 15,17-1-15,-17 2 16,18-19-16,-18 17 0,17 0 15,2 1-15,-2-36 32,0 18-17,-17-17-15,18-19 16,-1 19-16,2-1 16,-2 1-16,0-19 15,1 36-15,0-17 16,0 17-16,-1 0 15,0 0-15,2 0 16,-2 0-16</inkml:trace>
  <inkml:trace contextRef="#ctx0" brushRef="#br1" timeOffset="-73743.5">26709 2814 0,'0'-18'0,"-17"53"15,17-18 1,-17 37-1,17-37-15,0 0 16,0 2-16,17-2 16,-17 1-16,17-1 15,1-17-15,0 0 0,0 0 16,-1 0-16,0-17 0,2 17 0,-2 0 16,1-18-16,-1 1 15,0 17-15,2-19 0,-2 2 0,-17 0 16,18-1-16,-18 1 0,17-2 15,-17 2 1,-17 17 0,-1 17 15,1 2-31,34-2 16,-17 1-1,0-1-15,18-17 16,-1 0-16,2 0 15,-2 17 1,0-17-16,1 0 16,0 0-1,0 0 1,-1 19-16,0-19 16,-17 17-16,18-17 0,0 0 31,0 0-16,-18-17-15,17 17 16,0-19 0,2 19-16,-2-17 15,1 17-15,-1 0 16,2 0 0,-2 0-1,0 0-15,1 0 16,-1 0-16,-17-17 15,19 17-15,-2 0 0</inkml:trace>
  <inkml:trace contextRef="#ctx0" brushRef="#br1" timeOffset="-73522.98">27592 2548 0,'0'-34'31,"17"51"-16,-17 0 1,18 19-16,-18-18 0,17-1 0,-17 2 16,19-2-16,-90-124 0,142 231 15,-54-89-15,0 18 16,1-35-16,-18 0 0,17 0 0,-17-1 16,19 0-16,-19 2 15,17-19-15,-17 17 16</inkml:trace>
  <inkml:trace contextRef="#ctx0" brushRef="#br1" timeOffset="-73231.48">27627 2796 0,'-18'0'0,"36"-18"16,-1 0-16,2 18 0,15-17 15,-16 17-15,35-17 16,-36 17-16,19-19 16,-18 19-16,-1 0 0,0 0 15,19 19-15,-318 51 16,582-140-16,-283 87 16,0 0-16,2 1 15,-19 0 1,0 0-1</inkml:trace>
  <inkml:trace contextRef="#ctx0" brushRef="#br1" timeOffset="-73088.17">28032 2567 0,'0'-19'0,"-17"19"16</inkml:trace>
  <inkml:trace contextRef="#ctx0" brushRef="#br1" timeOffset="-72639.99">28209 2372 0,'0'36'31,"0"-1"-15,0-18-16,0 19 15,18-1-15,-18-18 0,0 2 16,17-2-16,-17 1 0,17-1 0,-17 2 15,36 15-15,-18-16 16,-1-18-16,0 0 0,2 0 16,-2 0-16,1 0 0,-1 0 15,2-18-15,-2 18 0,18-17 16,-17 0-16,-18-2 0,0 2 16,18-1-16,-18 1 15,-18 17 1,0 17-1,0 1-15,18-1 16,0 2-16,0-2 16,0 0-16,0 1 0,18-1 15,0 2-15,0-2 16,-1-17-16,0 0 16,1 0-16,0 0 0,0 0 15,-1 0-15,0 0 0,19-17 16,-18 17-16,-1-19 0</inkml:trace>
  <inkml:trace contextRef="#ctx0" brushRef="#br1" timeOffset="-65271.81">19743 1791 0,'-19'52'0,"19"-33"16,0-2-16,0 35 16,0-33-16,0 15 0,19 2 0,-19-1 15,0 0-15,0 1 0,0-19 0,17 19 16,-17-19-16,0 37 16,0-37-16,0 0 0,17 1 0,-17-1 15,0 2-15,0-2 16</inkml:trace>
  <inkml:trace contextRef="#ctx0" brushRef="#br1" timeOffset="-64787.92">19584 1879 0,'0'0'0,"17"-36"0,1 19 0,-1 17 0,2-18 16,-2 18-16,0 0 15,1-17-15,18 34 0,-19-17 0,0 0 16,1 18-16,18 18 16,-36-19-16,0 0 15,0 1-15,0 18 0,-18-2 0,18 2 0,-18-18 16,0 16-16,18-16 0,-17 18 0,0-19 16,-2 36-1,2-35-15,17-1 16,0 2-1,36-2 1,-19-17-16,0 0 16,1 0-16,0 0 0,0 0 0,-1 0 15,36-17 1,-18 17-16,-18 0 0,2 0 0,-2-19 16,1 19-16,-1 0 0,19-17 15</inkml:trace>
  <inkml:trace contextRef="#ctx0" brushRef="#br1" timeOffset="-64334">20324 1896 0,'-123'18'16,"123"-1"-16,-18-17 0,0 19 0,-16 33 16,34-34-16,-19 34 15,19-34 1,0 0-16,0 0 0,19-1 16,15 0-1,-16-17-15,18-17 16,-19 0-1,0-19-15,2-16 16,-2 34 0,-17 0-1,0 0 1,18 18-16,-1 18 16,0 0-1,-17 0 1,19-18-16,-19 17 0,17-17 0,-17 17 15,18-17-15,-18 18 0,17-18 16,19 18 0,-19-18-1</inkml:trace>
  <inkml:trace contextRef="#ctx0" brushRef="#br1" timeOffset="-63950.82">20519 1896 0,'0'-17'0,"0"69"47,17-52-47,-17 36 15,0-19 1,0 19-1,17-18-15,-17-1 0,0 0 16,36-34 15,-36 0-15,18-1 0,-18 0-16,17 18 0,0-18 15,2 18 1,16 0-1,-18 0-15,2 0 16,-2 18-16,18-18 16,-18 0-16,19 0 15</inkml:trace>
  <inkml:trace contextRef="#ctx0" brushRef="#br1" timeOffset="-63395.06">21029 1772 0,'-34'0'16,"16"19"-16,18-2 15,0 1-15,0 18 16,18-2 0,-18-16-16,0-1 0,17 2 15,-17-2-15,17 0 0,-17 1 16,19 0-16,-19 17 0,0 0 16,0-17-16,0 0 0,-19-1 0,19 0 15,0 2-15,-17-19 16,17 17-16,36-53 31,-1-16-15,-18 34-1,2 0-15,-2-16 0,-17 16 0,17 0 16,1-17-16,-1 18 0,-17-2 16,0 2-16,19-1 0,-19 1 0,0 0 15,0-2-15,0 2 16,-19 17-1,2 17 1,-1-17-16,18 19 0,0-2 0,-17 0 16,17 1-16,0-1 15,17-17-15,-17 19 0,0-2 16,18-17-16,-1 17 0,2-17 16,-2 18-16,0-18 15,1 0-15,0 0 0</inkml:trace>
  <inkml:trace contextRef="#ctx0" brushRef="#br1" timeOffset="-63067.27">20024 2619 0,'88'-17'16,"-35"-1"-1,1 1-15,-1-2 16,35 2-16,-17 0 0,105-37 0,-106 37 15,18 0-15,-17-1 0,70-18 16,-70 19-16,-19 0 0,1-2 16,-18 19-16,36-17 15,-35-1-15,-19 18 0,0 0 16</inkml:trace>
  <inkml:trace contextRef="#ctx0" brushRef="#br1" timeOffset="-62783.98">20377 2743 0,'71'-17'0,"-36"-2"0,1 2 16,-2-1-16,20 1 0,16 0 0,72-37 15,-72 37-15,0-2 16,0 2-16,-16 0 0,87-37 16,-88 37-16,70-18 0,-70 17 15,35 0-15,-70 1 16,18 0-16,-2 17 16,-16-19-16,18 2 0,-2-18 15,-15 18-15</inkml:trace>
  <inkml:trace contextRef="#ctx0" brushRef="#br1" timeOffset="-61959.7">23481 1632 0,'71'-18'15,"-35"0"-15,16 18 0,-16-17 0,35 0 16,-19-2-16,54-16 0,-54 18 15,19-2-15,-18 19 0,1-17 16,-2 0-16,1-1 0,-17 1 16,16 17-16,-16-19 0,-19 19 0,18-17 0</inkml:trace>
  <inkml:trace contextRef="#ctx0" brushRef="#br1" timeOffset="-61762.08">23835 1632 0,'34'0'15,"-15"0"-15,-2 0 0,18-18 16,1 18-16,-1-18 0,89-16 16,-72 15-16,18 2 15,18-1-15,-34 1 0,34-2 0,0 2 16,1 0-16,-18-1 0</inkml:trace>
  <inkml:trace contextRef="#ctx0" brushRef="#br1" timeOffset="-61219.49">26551 2408 0,'229'-53'15,"-158"36"-15,-18-2 0,35 2 16,-17-1-16,17 1 0,36-19 15,-72 19-15,18 17 16,-16-18-16,-20 18 0,2-17 0,16 17 16,-33 0-16</inkml:trace>
  <inkml:trace contextRef="#ctx0" brushRef="#br1" timeOffset="-61047.94">26745 2655 0,'18'17'16,"16"-34"-16,2 17 15,16 0-15,55-36 0,-354 72 16,565-72-16,-248 19 0,1-1 0,17 1 16,-17-19-16,-1 19 0</inkml:trace>
</inkml:ink>
</file>

<file path=ppt/ink/ink1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2:58.047"/>
    </inkml:context>
    <inkml:brush xml:id="br0">
      <inkml:brushProperty name="width" value="0.05292" units="cm"/>
      <inkml:brushProperty name="height" value="0.05292" units="cm"/>
      <inkml:brushProperty name="color" value="#0070C0"/>
    </inkml:brush>
  </inkml:definitions>
  <inkml:trace contextRef="#ctx0" brushRef="#br0">23548 2510 0,'0'17'0,"17"0"16,-17 1-1,0 0-15,0 0 0,0-1 0,0 0 0,0 1 16,0 0-16,19 17 16,-19-18-16,0 2 0,0-2 15,0-70 32,-19 0-31,19 18-16,0 18 0,-17-19 15,17 1-15,0 18 0,0-2 0,0 2 16,0-1-16,-18-16 16,36 15-1,-1 38 1,2-2 0,-19 0-16,17 1 0,18-1 15,-17 2 1,0-38-1,-1-33 1,0 35-16,-17-2 0,18-16 16,0 18-16,-18-2 15,0 2-15,18 0 16,16 34 0,2 19-1,-36-1-15,18-18 16,-1 2-16,-17 15 0,19 1 15,-2-16-15,-17-2 0,0 18 0,17-35 0,-17 18 16,0 0-16,18-1 0,-18 0 16,17 1-16,2 0 15,-2-18 1,0-18-16</inkml:trace>
  <inkml:trace contextRef="#ctx0" brushRef="#br0" timeOffset="446.88">24165 2632 0,'36'-70'16,"-36"52"-16,17 1 0,-17 0 15,0-2-15,0-16 16,-17 1-1,-19 68 17,36-16-32,0-1 0,0 2 15,-17-2-15,17 0 0,0 1 16,34 35 0,-15-36-16,-2-17 0,1 18 15,-1-18-15,2 0 0,15 0 16,37-18-1,-36 18-15,1-17 0,-19 17 0,19-17 0,-19 17 16</inkml:trace>
  <inkml:trace contextRef="#ctx0" brushRef="#br0" timeOffset="1235.81">24748 2298 0,'-19'-18'16,"2"18"-16,-1 0 16,-16 0-1,15 18 1,19-1-16,-17 0 0,-1 2 16,18-2-16,-17 1 15,17-1-15,0 2 0,0-2 16,0 0-16,0 1 15,17-18-15,-17 17 16,18-17-16,-1 0 0,2 0 16,-2 0-16,0-17 15,18-18 1,-35 18 0,19-2-16,-19 2 0,0-18 15,17 35 1,-17-19-16,0 2 31,17 34 16,1 2-31,-18-2-16,18 1 15,-18-1 1,18 2-1,-1-19 1,0 0 15,19-19 1,-18 2-32,-1-1 15,0 18 1,2 0-1,-2 18 1,1-18-16,-18 17 16,17-17-1,2 19 17,15-38-17,-16 2-15,0-1 16,0 18-1,-1-17 1,0 17 0,1 0-1</inkml:trace>
  <inkml:trace contextRef="#ctx0" brushRef="#br0" timeOffset="1858.14">24060 3532 0,'0'54'16,"17"-37"-1,-17 54-15,17-37 16,-17-16-16,0 18 0,18-2 0,-18 2 15,18-1-15,-18-16 0,18 15 16,-18-16-16,17 35 0,0-18 16,2-35-16,-19 18 0,17 0 15</inkml:trace>
  <inkml:trace contextRef="#ctx0" brushRef="#br0" timeOffset="2080.78">24060 3638 0,'34'18'47,"-16"-18"-47,0 0 15,0 0-15,-1 0 0,19 0 0,16 0 16</inkml:trace>
  <inkml:trace contextRef="#ctx0" brushRef="#br0" timeOffset="2270.06">24553 3462 0,'0'0'16,"-35"17"-16,-1 19 15,19-19-15,0 1 16,-1 35-16,0 0 16,0-35-16,1 16 15,17 2-15,-17 16 0,17-33 16,0 16-16,0-18 0,0 2 16</inkml:trace>
  <inkml:trace contextRef="#ctx0" brushRef="#br0" timeOffset="2468.33">24501 3567 0,'0'-17'31,"17"34"-15,1 2-16,-18 15 0,17 2 15,0-18 1,-17 34-16,19-34 0,-2 34 15,1-16-15,-1-18 16,2 18-16,-2-19 16,0 0-16</inkml:trace>
  <inkml:trace contextRef="#ctx0" brushRef="#br0" timeOffset="2903">24836 4008 0,'17'-53'16,"0"53"0,-17-35-16,19 1 0,-2-37 15,-17 52-15,0 2 16,0-18-16,0 17 16,0 0-1,0 1-15,-36 52 16,36-17-1,0 17-15,0 1 16,0-1-16,19-18 0,-2 19 16,1-19-16,-1 1 15,36-1-15,1-17 16,16 0-16,-18-17 16,-16-1-16</inkml:trace>
  <inkml:trace contextRef="#ctx0" brushRef="#br0" timeOffset="3617.07">25453 3603 0,'-53'0'15,"35"17"-15,-16 1 16,34 0-16,-19 0 15,2-1-15,17 0 0,-18 1 16,18 0-16,0 17 16,0-18-16,0 2 15,18-19-15,-1 0 16,19 0 0,-1-19-1,-18-15-15,2 16 16,-19 0-16,17 0 15,-17 1-15,0 0 16,0-1-16,17 18 16,-17-18-16,0 0 15,18 36 32,-18 0-31,0 0-16,18-1 15,0 0 1,-1 1 15,19-36-15,-19 18 0,1-17-16,-1 17 31,0 0-31,2 0 15,-2 0 1,1 17 0,-1 1 15,2-18-15,-2 0-1,0 0 1,18-18-1,-16 1 1,-2 17 0,0 0-16,1-17 0,0 17 15,0 0-15,-1-18 0</inkml:trace>
  <inkml:trace contextRef="#ctx0" brushRef="#br0" timeOffset="4672.22">26476 2932 0,'17'36'31,"-17"-18"-15,0-1-16,19 54 0,-19 34 15,0-69-15,0-1 0,17 18 0,-17-18 16,35 106 0,1-105-1,-19-1 1,0-35-16,1 0 0,0 0 31,-18-18-31,0 1 16,-18 0-16,18-2 0,-18 2 15,-16-1-15,16 18 16,0 0-16,0 0 0,-16 0 16,-20 18-16,37-18 15,-2 17-15,-50 19 16,50-19-16,19 1 0,-17 18 15,17-19-15,0 0 16,17-17-16,2 18 0,16-18 16,-1 0-16,90-18 15,-70 1-15,-20 0 16,54-19-16,-69 18 16,16 1-16,18-36 15,-36 18-15,1 16 0,-18 2 16,0 0-16,17-1 15,-17 0-15,-17 0 16,-1 36 0,18 0-1,0 0 1,0 16-16,18-15 16,-1-2-16,19 1 15,-19-18-15,19 17 16,-18-17-1,-1 0-15,19-17 0,-19 17 16,1-18-16,-1 1 16,0-2-16,-17 2 0,19 0 15,-2-1 1,-17 0-16,18 18 16,-1 18 15,2 0-31,-2-1 0,0 0 31,-17 2-31,18-19 16,0 17-16,0-17 15,-1-17 1,0 17 0,-17-19-16,18 2 15,-18 0-15,18-1 0,0 0 16,-18 0-1,34 1-15,-34 0 16,19 17-16,-2-18 0,1 18 31,-1 0-15,-17 18-16,17-18 16,-17 17-16,19-17 15,-2 0 1</inkml:trace>
  <inkml:trace contextRef="#ctx0" brushRef="#br0" timeOffset="5060.12">27464 2950 0,'-18'-18'16</inkml:trace>
  <inkml:trace contextRef="#ctx0" brushRef="#br0" timeOffset="6186.27">27764 3144 0,'-18'-17'0,"0"17"16,0 17 0,1 1-1,0-1-15,17 2 0,-18-19 16,18 17-16,-18 0 16,18 19-16,0-18 15,18-18 1,17 0-1,-18-18-15,1 0 16,-18 0 0,18 18-16,0-34 15,-1 51 17,0-17-17,-17 17-15,19 1 0,-2-18 16,1 0-16,-1 0 15,19 0 1,-19 0-16,1-18 16,18 1-16,-36-19 15,17 1-15,-17 18 16,17-90-16,1 55 16,-18-18-1,0 34-15,0 18 16,18 1-16,-18 0 15,-18 69 17,18-16-32,18-2 15,-18-16-15,18 35 16,-1-17-16,0-19 16,1 1-16,0-1 0,0 0 15,-1 2 1,0-2-1,-51-17 1,16 0 0,0 0-16,0 0 15,-16 0-15,16 0 0,0 0 16,0 0 0,1 0-16,0 0 15,51-36 1,-16 36-1,18-17-15,-19 0 16,36-1-16,-35 18 16,52-36-16,-35 19 15,1 17 1,-19-17-16,1 17 16,-1 0-16,2 0 31,-2-18-16,0 36 1,-17-1 15,0 0-31,0 2 16,18-2-16,-18 1 16,0-1-16,18 19 15,-18-19-15,0 1 16</inkml:trace>
  <inkml:trace contextRef="#ctx0" brushRef="#br0" timeOffset="6348.69">28452 2810 0,'-36'-19'16,"18"38"-16</inkml:trace>
  <inkml:trace contextRef="#ctx0" brushRef="#br0" timeOffset="6958.52">28593 2879 0,'-19'36'15,"19"-19"-15,0 19 16,-17-18 0,34-1-16,-17 0 15,0 19-15,19-18 16,-2-18-1,1 17-15,-1-17 16,2 0-16,15-17 0,-16 17 16,18-35-16,-19 35 15,-17-19-15,17 2 0,1 0 16,-18-19-16,0 1 16,-18 18-1,18-2-15,-17 2 16,-18 17-16,-1 0 15,19 17-15,0-17 16,-2 0 0,19 19-16,19-2 31,-2-17-31,0 0 16,37-17-16,-20 17 15,-16 0 1,18 0-16,-19 17 0,36-17 15,-35 0-15,18 17 16,-19-17-16,0 18 16,1-18-16,18 18 15,-19-18-15,0 0 0,1 0 16,18 0 0,-19 0-1,18-18 1,-17 0-16,0 18 15</inkml:trace>
  <inkml:trace contextRef="#ctx0" brushRef="#br0" timeOffset="7877.89">26829 3886 0,'247'-90'16,"-123"38"-16,-36 16 0,652-245 31,-404 157-15,-231 89-16,90-18 15,-19 17-15,-123 19 16,35-18-16,-17 35 15,-37-19 1,2 19-16,-72 19 31,2-19-15,-2 17-16</inkml:trace>
  <inkml:trace contextRef="#ctx0" brushRef="#br0" timeOffset="8147.82">27393 3867 0,'495'-211'15,"-407"193"-15,88-53 0,-1111 478 16,2028-866-16,-969 423 0,-72 19 16,55-18-16,-36 16 15,-1342 478-15,2576-935 0,-1287 476 16,0 0-16,0 0 0,-1-17 16</inkml:trace>
  <inkml:trace contextRef="#ctx0" brushRef="#br0" timeOffset="9539.11">24324 4467 0,'-18'0'0,"53"-17"0,-16 17 16,103-54 0,-86 37-16,35-19 0,-19 19 0,19-18 0,-1 18 15,18-19-15,-17 18 0,17-18 16,-17 19-16,-1 0 0,-16-1 0,-1 1 16,52-19-16,-70 36 15,1-17-15,-19 17 0,1 0 0</inkml:trace>
  <inkml:trace contextRef="#ctx0" brushRef="#br0" timeOffset="9754.74">24448 4520 0,'0'0'16,"34"0"-16,-15 0 15,-2-17-15,18 17 0,1-19 0,69-15 16,-51 16-16,-2 0 16,1 0-16,0 1 0,53-19 15,-70 19-15,-2-1 0,37 1 16,-54 17-16</inkml:trace>
  <inkml:trace contextRef="#ctx0" brushRef="#br0" timeOffset="21941.84">25188 5472 0,'53'-53'0,"-36"53"16,-69 19 15,34-2-16,-17 0 1,18 1-16,-1-18 0,0 18 0,0 0 16,1-18-16,0 17 0,-2-17 0,19 17 15,-17-17-15,17 19 0,17-2 16,19 1 15,-1-1-31,1-17 0,-19 0 0,18 17 16,-17-17-16,0 0 0,-1 19 0,19-2 15,-19-17 1,-17 18-16,0 18 16,-36 16-1,19-34-15,0-18 0,-19 18 16,18-1-16,1 0 0,0-17 0,-1 18 16,-18-18-16,19 18 15,0-18-15</inkml:trace>
  <inkml:trace contextRef="#ctx0" brushRef="#br0" timeOffset="22423.57">25805 5560 0,'71'-34'31,"-53"34"-31,17-18 0,1 18 16,16-18-16,-16 0 0,16 1 0,37 0 15,-54-2-15,0 19 16,1-17-16,-2 17 0,2-18 0,-18 18 16,16-17-16,-15 17 0,-2 0 15,1 0-15,-1-17 0,2 17 16,-2 0-16,0-19 16,19 19-1,-36-17-15,18 17 16</inkml:trace>
  <inkml:trace contextRef="#ctx0" brushRef="#br0" timeOffset="22735.67">26334 5208 0,'36'-17'32,"-18"34"-32,-1-17 0,19 0 15,-19 0-15,1 0 0,18 18 0,-19-18 16,18 17-16,1-17 0,-2 17 16,20 2-16,-37-2 0,36 1 15,-35-1-15,-1 2 16,-17-2-16,19 18 0,-19-18 15,-19 2-15,19-2 0,-17 18 0,-1-17 16,1 17-16,-2-18 0,2 2 16,0 16-16,-1-18 0,-35 19 15,36-19-15</inkml:trace>
  <inkml:trace contextRef="#ctx0" brushRef="#br0" timeOffset="23599.99">27146 4802 0,'0'-18'0,"0"72"15,0-37-15,18 0 16,-18 2-16,0-2 0,0 1 16,0 18-16,17-19 0,-17 0 0,0 18 15,19-16-15,-19-2 0,0 0 16,0 1-16,0 0 15,17-36 17,0 0-32,1 1 31,-18 0-31,18-2 0,0 19 16,16 0-1,-16 0 1,0 0-16,0 0 15,-18 19-15,17-19 0,19 17 16,-19-17-16,1 0 16,-1 0-16,0 0 15</inkml:trace>
  <inkml:trace contextRef="#ctx0" brushRef="#br0" timeOffset="24384.78">27728 4838 0,'-35'-18'16,"18"18"-16,-19 18 15,18-1 1,1 0-16,17 2 0,-17-19 16,17 17-16,0 1 0,0 35 15,17-36 1,0-17-16,1 0 15,-18 18-15,36-18 0,-19-18 16,0 18-16,-17-17 16,18 0-16,-18-2 15,-18-33 1,18 33-16,-17-15 16,0 34-1,-1-18-15,0 18 16,0 18-1,36-1 17,0-17-17,17 0 1,-18 0-16,1-17 16,0 17-1,0 0 1,-1 0-1,-17 17 1,17-17 0,-17 17-16,19 2 15,-2-19 1,1 0 0,-1 0-1,2 0 1,-2 0-16,0 0 15,1 0 1,-1 17 0,2-17-1,-2 0-15,0 0 16,1 0-16,0-17 16,0 17-1,-1-19-15,0 2 16,-17 0-1,18-1 1,-18 0 0,18 18 15</inkml:trace>
  <inkml:trace contextRef="#ctx0" brushRef="#br0" timeOffset="25401.77">28398 4362 0,'18'34'16,"0"37"-1,0-35-15,-1-1 16,-17-1-16,17 20 0,-17-18 15,0-2-15,19 2 0,-19-18 16,0 16-16,17 2 0,-17 16 0,-17-33 16,17-2-16,0 1 0,-19-1 0,19 2 15,-17-2-15,0-17 16,-1 17-16,0-34 16,18-19-1,18-16 1,-18 33-1,18 2-15,-1 0 0,0-37 16,2 37-16,-2-18 16,18 17-16,-18 0 0,2-16 0,-2 15 0,1 2 15,-1-1-15,2 1 0,-19-2 16,17 19-16,-17-17 0,17 0 0,-17-1 16,18 18-16,-53 18 46,18 16-30,17-15-16,0-2 16,0 1-1,17-1 1,18-34 0,-17-1-1,0 18-15,-18-17 0,17 17 16,0-19-1,19 38 17,-36-2-17,18 1 1,-1-1-16,19-17 31,-19-17-15,1 17-16,-18-18 15,17 18-15,-17-17 0,19 17 0,-19-19 16,17 19-16,0-17 16,1 17-1,-1 0-15,2 17 16,-2-17 0,-17 19-1,17-2-15,1-17 31,0-36-15,0 19 15,-1 0-15,0 17 0</inkml:trace>
  <inkml:trace contextRef="#ctx0" brushRef="#br0" timeOffset="25670.65">29352 4484 0,'17'-52'0,"0"52"15,-51 18 16,15-1-31,19 0 16,-17 2 0,17-2-16,0 1 15,0-1-15,17-17 16,2 0 0,-2 0-16,0 0 15,18 0 1,-35-17-16</inkml:trace>
  <inkml:trace contextRef="#ctx0" brushRef="#br0" timeOffset="27824.17">25558 6160 0,'0'-34'0,"0"15"16,0 2-16,19-1 15,-19 1-15,0-19 0,17 19 16,-17-18-16,0-1 0,18 1 0,-18-1 16,0-16-16,0-1 0,-18-54 15,18 55-15,-17-1 0,-2 0 16,-15 18-16,-2-1 0,1 1 16,-1 1-16,-16-2 0,-1 18 0,-1 1 15,2-2-15,-1 2 0,0 17 0,-53 17 16,53 2-16,-70 33 15,53-16-15,16-1 0,1 18 16,-52 71-16,51-55 16,20 2-16,-2 18 0,1-19 0,18 19 15,-2-20-15,19 55 0,0-70 16,19 16-16,-2-18 0,18 2 0,1-1 16,-2-18-16,20 1 0,16-19 15,-16 0-15,15 1 0,2 0 16,-1-18-16,125-18 0,-107 0 15,0-16-15,0 15 0,-17 2 16,-18-18-16</inkml:trace>
  <inkml:trace contextRef="#ctx0" brushRef="#br0" timeOffset="30166.02">4198 1592 0,'71'-36'0,"-19"19"0,1 0 15,35-1-15,0-18 0,160-17 16,-108 18-16,2 1 0,16-2 15,-16 1-15,16-1 0,1 1 16,0 17-16,-1-17 0,178-18 0,-177 18 16,-36 18-16,-17-2 0,0 2 15,0 17-15,0-18 0,-18 1 0,-18 17 16,-16-19-16,-2 19 0,1 0 16,-36 0-16,19 0 0,-1-17 15,-18 17-15</inkml:trace>
  <inkml:trace contextRef="#ctx0" brushRef="#br0" timeOffset="30428.6">5416 1451 0,'52'0'15,"-16"0"1,34-17-16,1 17 0,17-19 16,0 2-16,17 17 0,2-18 0,-2 1 15,125-19-15,-125 19 0,2 17 16,-19-18-16,0 1 0,-18 17 16,-16-19-16,16 19 0,-35 0 0,0-17 15,-17 17-15,17 0 0,-18 0 16,2 0-16</inkml:trace>
  <inkml:trace contextRef="#ctx0" brushRef="#br0" timeOffset="31122.88">812 3567 0,'-71'-17'0,"124"17"16,87-18 0,-52 18-16,2-17 15,15 17-15,0-17 0,19-2 16,-18 2-16,0 17 0,0-18 0,0 1 15,-18 17-15,88-36 16,-105 36-16,-18 0 0,-1-17 0,2 17 16,-20 0-16,-15 0 0,16-18 15,-18 18-15,2 0 0,15-18 16</inkml:trace>
  <inkml:trace contextRef="#ctx0" brushRef="#br0" timeOffset="31375.31">1570 3550 0,'18'0'0,"-1"0"16,0 0-16,2 0 0,16 0 0,-1 0 15,2-18-15,18 18 0,16 0 16,-18 0-16,19-17 0,-18 17 0,18 0 16,-19 0-16,19 0 0,-1-17 15,1 17-15,0 0 0,-1 0 0,-16 0 16,16 0-16,0 0 0</inkml:trace>
  <inkml:trace contextRef="#ctx0" brushRef="#br0" timeOffset="31830.52">4762 3268 0,'124'-18'15,"-72"0"-15,19 18 0,0-17 0,17 17 16,18 0-16,0-17 0,-1 17 16,2 0-16,15-19 0,-15 19 0,-2 0 15,2 0-15,-19 0 0,17-17 16,-34 17-16,17 0 0,-17 0 0,-1 0 16,-16 0-16,-2 0 0,-16 0 0,-19 0 15,19 0-15,-19 0 0,1-18 16,-1 18-16,0 0 0,2 0 15,-2 0-15</inkml:trace>
  <inkml:trace contextRef="#ctx0" brushRef="#br0" timeOffset="35774.71">8678 3586 0,'54'0'32,"-20"0"-17,-16 0-15,0 0 0,17 17 0,0-17 16,1 0-16,34 0 0,-16 0 0,104 0 16,-87 0-1,17 0-15,0 0 0,105 0 0,-105 0 16,19-17-16,-2 17 0,73 0 15,-73 0-15,-34 0 16,17 0-16,0 0 0,0 0 16,18 0-16,0 0 0,-1 0 0,-16 0 0,17-19 15,-36 19-15,18 0 0,71 0 16,-54 0-16,-15 0 0,120 0 16,-122 0-16,2 0 15,-20 19-15,18-19 0,142 0 16,-142 0-16,-18 0 15,1 0-15,17 0 0,-17 0 0,69 17 16,-70-17-16,1 0 16,0 0-16,-18 0 0,18 17 0,-1-17 15,1 0-15,-19 0 0,19 0 16,-1 0-16,1 0 0,0 0 0,53 0 16,-54 0-16,-18 0 0,19 0 15,17 0-15,-17 0 16,-18 0-16,0 0 0,18 18 0,-19-18 15,1 0-15,1 0 0,-2 0 16,18 0-16,-16 0 0,-20 0 0,20 0 16,-1 0-16,-1 0 0,1 0 0,18 0 15,0 0-15,-18 0 0,-1 0 0,19 0 16,-1 0-16,-16 0 16,16 0-16,1 18 0,0-18 0,-2 0 15,72 0-15,-70 0 0,0 0 16,-1 0-16,18 0 0,-17 0 15,0 0-15,17 18 0,-18-18 0,1 0 16,88 0-16,-89 17 0,1-17 16,0 0-16,-1 17 0,72 1 15,-72-18-15,18 0 0,-17 0 16,-2 18-16,2-18 0,0 0 16,-18 0-16,18 18 0,-1-18 0,-16 0 15,15 0-15,-16 0 0,-17 0 16,16 0-16,19 17 0,-35-17 15,16 0-15,1 0 0,-18 0 0,1 0 16,17 0-16,18 0 0,-36 0 16,-1-17-16,2 17 0,-1 0 15,1 0-15,-19 0 0,19 0 0,-18 0 16,16 0-16,-16 0 0,0 0 0,0 0 16,16 0-16,-15 0 0,33-18 15,-33 18 1,-2 0-16,0 0 0,1 0 0,18 0 15,-2 0 1,-34-18-16,18 18 16,0 0-16,0-18 15,-1 18 1,0-17-16,1 17 16,-18-17-1,18 17-15,-18-18 16,18 18-1,-18-18 1,17 18 0,-17-18-16,17 18 15,-17-17 1,19 0 0,-2-2-1,-17 2 1,18 17-16,-18-35 15,17 35-15,2-17 0,-19-2 0,17 2 16,0-1-16,-17-18 0,18 19 16,-1-18-16,19-1 0,-19 2 0,19-37 15,-18 18-15,-1 18 0,19-1 16,-19 1-16,1-1 16,16-34-16,2 35 0,-18-1 15,35-52-15,-36 53 0,37-35 16,-37 34-16,36-34 15,-35 34-15,35-17 16,-36 18-16,1 18 0,-1-19 0,0 19 16,-17-1-16,19 1 0,-2-2 15,1-15-15,-1 16 16,-17 0-16,19 0 0,-19 1 16,17 17-1,-17-17-15,0-1 16,0 0 15,-17 0-31,-2 18 31,2-17-31,-18 0 16,16 17-16,2 0 16,0 0-16,-37-19 0,37 19 15,0-17-15,-54 17 16,18-18-16,18 1 0,-36 17 15,35-19-15,-52 19 16,54-17-16,-108 0 16,89-1-16,1 18 15,-55-17-15,-15-2 16,68 2-16,1 17 0,-18 0 16,19-17-16,-18 17 0,-37-18 15,55 18-15,-1-18 0,-1 18 0,20 0 16,-20-18-16,-16 18 15,-1 0-15,-34-17 0,34 17 16,18-17-16,-18 17 0,-52 0 16,53-18-16,-1 18 0,0 0 15,1-18-15,-72 18 16,72 0-16,0-18 0,-36 18 0,18 0 0,17-17 16,-17 17-16,0 0 0,-71-17 15,89 17-15,-1 0 16,-88-19-16,89 19 0,-1 0 15,0 0-15,1 0 16,16-17-16,-15 17 0,-2 0 0,1 0 16,16 0-16,-70-18 0,55 18 0,-38 0 15,37 0-15,18 0 16,-19-17-16,18 17 0,-1 0 0,2 0 16,-54 0-16,52 0 15,20 0-15,-54 0 16,34 0-16,20 0 0,-20 0 0,-34 0 15,35 0-15,18 0 0,-18 0 16,-18 0-16,18 0 0,1 0 16,-19 0-16,1 0 0,16 0 0,-16 0 15,-1 0-15,19 0 0,-19 17 0,1-17 16,-1 0-16,0 0 0,1 18 16,-72-18-16,72 0 15,-1 0-15,-52 17 0,70-17 0,18 0 16,-71 0-16,71 0 15,-70 0-15,-73 0 16,90 0-16,18 0 16,16 0-16,2 0 0,16 0 15,-16 0-15,16 0 0,-16 0 16,16 0-16,2 0 0,-2 0 0,-35 0 16,36 0-16,-1 0 0,2 0 15,-20 0-15,-34 0 16,0 19-16,35-38 15,0 38-15,1-19 0,-2 0 0,1 0 0,1 0 16,-1 0-16,-53 0 16,0 0-16,54 0 0,16 0 15,-18 0-15,2 0 0,16 0 16,-16 0-16,-1 0 0,0 0 16,18 0-16,-18 0 0,18 0 0,-18 0 15,-35 0-15,52 17 0,-16-17 16,16 0-16,1 0 0,-1 0 15,1 0-15,-1 0 0,2 0 0,-2 0 16,1 0-16,-53 17 0,52-17 16,1 0-16,-1 0 0,2 0 15,16 0-15,-18 0 0,-34 18 16,-18-18-16,53 0 0,-1 0 16,19 0-16,-54 0 15,36 0-15,-35 18 0,52-18 16,-18 0-16,2 0 0,-2 0 15,18 0-15,-16 18 0,-2-18 16,-18 0-16,-16 17 16,35-17-16,18 0 0,-19 0 0,1 17 15,-1-17-15,1 0 0,18 18 16,-19-18-16,19 0 0,-37 0 16,20 18-16,16-18 0,-18 0 0,19 0 15,-18 18-15,-1-18 16,19 0-1,0 0-15,-2 0 0,19 17 16,-17-17-16,-1 0 16,1 0-16,-2 0 15,2 0 1,0 17 0,-1-17-1,1 0 1,-2 19-16,2-19 15,0 0-15,17 17 16,-18-17-16,0 18 16,0-1-1,1 0 1,17 2-16,0-2 16,-17 1-16,17-1 15,0 2-15,0-2 0,0 0 16,0 1-16,0 0 0,0 0 0,0-1 15,0 18-15,0 1 16,0-19-16,0 0 0,0 2 16,0-2-16,-19 18 0,19 1 15,0-1-15,0 18 16,0-36-16,-17 1 0,17 18 16,0-19-16,0 54 15,0-18-15,-18-1 0,18-33 16,0 15-16,0 1 0,0 18 15,0-35-15,0 18 16,18-19-16,-18 19 0,0-1 0,0 18 16,0-36-16,17 37 15,-17-37-15,0 18 0,19 1 16,-19-19-16,0 0 0,0 37 16,17-37-1,-17 0-15,0 2 0,0-2 16,0 1-16,0-1 15,0 2 1,0-2-16,0 0 16,0 1-1,0-1-15,0 2 16,17-2 0,1 0-1,0-17-15,0 0 16,-1 0-16,0 0 0,37 0 15,-20 0-15,-15 0 0,16 0 16,1 0-16,16 0 0,-16 0 0,52 0 16,-54-17-16,2 17 0,18 0 15,-20 0-15,-16 0 0,18 0 0,69 0 16,-52 0 0,-35 0-16,-1 0 0</inkml:trace>
  <inkml:trace contextRef="#ctx0" brushRef="#br0" timeOffset="42046.91">917 5472 0,'53'0'0,"18"0"0,0 0 16,-1 0-16,18-17 0,35 17 15,-16 0-15,15-17 0,2 17 0,0-19 16,35 19-16,17-17 0,-17-1 0,17 18 15,0-17-15,1 0 0,-18 17 16,-18-19-16,0 19 0,-1 0 16,-16-17-16,18 17 0,-20 0 0,2-18 15,0 18-15,-18 0 0,-18 0 0,0 0 16,-18 0-16,1-17 0,-18 17 16,-18 0-16,1 0 0,-19 0 0,1 0 15,18 0-15,-19 0 0</inkml:trace>
  <inkml:trace contextRef="#ctx0" brushRef="#br0" timeOffset="42451.72">2328 5526 0,'70'0'15,"-34"0"-15,123-36 0,-54 36 0,19-18 16,-1 1-16,18 17 0,18-17 0,141-2 16,-123 2-16,-54 17 0,18-18 15,-17 18-15,-1 0 0,1-17 16,-19 17-16,-17 0 0,0 0 15,107-17-15,-142 17 16,-18 0-16,53 0 16,-69 0-16,15 0 15,-16 0-15,-1 0 16,-17-19 15,0 55 0</inkml:trace>
  <inkml:trace contextRef="#ctx0" brushRef="#br0" timeOffset="57657.5">812 10482 0,'34'0'78,"2"0"-62,-1 0-16,53 0 15,-17 0 1,53 17-16,17-17 0,52 0 16,-17 0-1,19 0-15,-36 0 0,-35 0 16,-54 0-16,-35 0 15</inkml:trace>
  <inkml:trace contextRef="#ctx0" brushRef="#br0" timeOffset="58625.08">3669 10640 0,'17'0'31,"54"36"-15,53-36-16,-1 18 15,1-18-15,52 0 16,36 0-1,52 0-15,-52 0 16,70 0-16,0 0 0,18 0 16,-54 0-1,54 0-15,-17 0 16,-54 0-16,18 0 16,-52 0-16,122 0 15,-194 0 1,-34 0-1,-37 0-15,-16 0 0,-19 0 16,18 0-16</inkml:trace>
  <inkml:trace contextRef="#ctx0" brushRef="#br0" timeOffset="60530.61">10318 10323 0,'36'17'0,"-18"2"16,16-19-16,2 17 0,-18-17 15,18 0-15,-19 0 0,18 18 0,18-18 16,-36 0-16,19 0 16,-18 0-16,-1 17 0,0-17 0,19 0 15,-18 0-15</inkml:trace>
  <inkml:trace contextRef="#ctx0" brushRef="#br0" timeOffset="60839.32">10654 10164 0,'35'0'0,"-18"18"15,2-18-15,-2 18 0,1 0 0,-1-1 16,0 0-16,-17 2 0,19-19 0,-2 17 16,-17 1-16,18 16 15,-18-15-15,0-2 0,17 1 0,-17-1 16,0 2-16,0-2 0,0 0 0,-17 1 15,17 18-15,0-19 16,-18 0-16,18 1 0,0 0 0,0 0 16</inkml:trace>
  <inkml:trace contextRef="#ctx0" brushRef="#br0" timeOffset="61170.58">11430 10111 0,'0'53'31,"0"1"-31,0 16 31,0-52-31,0-1 0,0 19 0,0-19 16,0 1-16,18-1 0,-18 2 0,0-2 16,0 0-16,0 1 0,0-1 15,17 2-15</inkml:trace>
  <inkml:trace contextRef="#ctx0" brushRef="#br0" timeOffset="61427.33">11306 10130 0,'18'17'32,"0"-17"-32,0 17 0,-1-17 15,0 18-15,1 0 0,35 34 32,-36-52-32,19 19 0,-18-2 15,-1-17-15,2 0 0,-19 18 0,17-18 16,0 0-16,1 0 0</inkml:trace>
  <inkml:trace contextRef="#ctx0" brushRef="#br0" timeOffset="61663.77">11818 10111 0,'0'0'15,"-17"0"-15,-2 19 16,2-2-16,17 0 0,-17-17 16,-1 18-16,18 0 0,-18 0 15,18 16-15,-18 2 16,18-18-16,-17-1 0,17 0 16,0 2-16,0-2 0,0 1 15</inkml:trace>
  <inkml:trace contextRef="#ctx0" brushRef="#br0" timeOffset="61899.77">11889 10094 0,'-19'36'31,"19"-19"-16,0 0-15,0 1 0,0 52 16,0-51 0,0 33-16,19-35 0,-19 37 15,0-37-15,0 19 16,17-19-16,-17 1 16,18-1-16</inkml:trace>
  <inkml:trace contextRef="#ctx0" brushRef="#br0" timeOffset="62265.09">12136 10288 0,'0'-17'15,"-18"52"1,36 18-1,-1-36 1,-17 1-16,17-18 0,-17 17 0,19-17 16,-2 19-16,1-19 0,-1 0 15,0 0-15,19 0 16,-18 0-16,-1 0 0,2 0 0,-2-19 16,0 2-16,1 17 15,-18-18-15,18 18 0,-18-36 16,0 19-16,0 0 0,0-1 15,-18 1-15,0-2 16,18 2-16,-17 17 0,0-17 16,-2 17-16,2-18 0,-1 18 15,1 0-15,-19 18 16,19-18-16,-1 17 16,1-17-16</inkml:trace>
  <inkml:trace contextRef="#ctx0" brushRef="#br0" timeOffset="62563.16">12682 10111 0,'0'36'31,"0"-19"-31,0 1 0,0 0 16,0 17-16,0-18 0,0 2 16,0-2-16,0 1 0,0-1 0,0 19 15,0-19-15,0 1 16,0-1-16,18 2 0,-18-2 0</inkml:trace>
  <inkml:trace contextRef="#ctx0" brushRef="#br0" timeOffset="62889.83">12629 10042 0,'36'-19'16,"-19"19"-16,-70 19 0,124-38 0,-35 19 0,-19 0 0,0 0 16,19 0-16,-1 0 15,53 36-15,-35-1 0,-18-18 16,-16 2-16,-2-2 0,0 0 0,1 1 15,-18 35-15,0-36 16,0 19-16,-52 35 0,-38 0 16,56-37-16,-2 1 0,-16-16 15,-2 33-15,1-16 0,18-19 16,-18 0-16,1 2 0,-1-2 0,-1 1 16</inkml:trace>
  <inkml:trace contextRef="#ctx0" brushRef="#br0" timeOffset="65818.6">6456 12828 0,'36'18'0,"16"-18"16,18 17-16,1-17 0,-18 0 15,18 0-15,17 0 0,-17 0 16,34 0-16,124 17 0,-105-34 16,-1 17-16,1 0 0,159 0 15,-161 0-15,20 0 0,-1 0 16,18 0-16,17 0 0,0 0 0,1 0 15,-36 0-15,194 0 0,-159 0 16,1 17-16,-37-17 0,2 0 16,-1 0-16,212 0 15,-213 0-15,2 0 0,-1 19 0,0-19 16,1 0-16,34 0 0,-35 17 0,-17-17 16,16 18-16,-16-18 0,0 0 15,123 17-15,-125-17 0,2 0 16,88 0-16,-106 0 15,-18-17-15,89 17 0,-108 0 16,-15 0-16,70-18 0,-72 18 16,-16 0-16,-19 0 0,0 0 15,2-17-15,-2 17 0,1 0 16,-1 0-16,2 0 16,-19-19-16,17 19 15,-17-17 1</inkml:trace>
  <inkml:trace contextRef="#ctx0" brushRef="#br0" timeOffset="66908.17">6085 11487 0,'36'0'0,"-19"0"0,1 19 0,18-19 16,-2 0-16,2-19 16,34 19-16,0 0 0,1 0 0,36 0 15,-19 0-15,17-17 0,2 17 0,-2 0 16,19-18-16,-1 18 0,18-17 16,18 17-16,17-19 0,177 2 15,0 0-15,-177-1 0,36 18 16,-18-18-16,0 0 0,0 18 15,0-17-15,17 17 0,-16-17 0,-2 17 16,2-18-16,-2 0 0,196 0 16,-213 1-16,212 0 15,-212-2-15,0 19 0,-16-17 0,-20-1 16,108 1-16,-108 17 0,-33-19 16,16 19-16,-35-17 0,1 17 15,-18 0-15,-19-17 0</inkml:trace>
</inkml:ink>
</file>

<file path=ppt/ink/ink1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4:11.642"/>
    </inkml:context>
    <inkml:brush xml:id="br0">
      <inkml:brushProperty name="width" value="0.05292" units="cm"/>
      <inkml:brushProperty name="height" value="0.05292" units="cm"/>
      <inkml:brushProperty name="color" value="#0070C0"/>
    </inkml:brush>
  </inkml:definitions>
  <inkml:trace contextRef="#ctx0" brushRef="#br0">11425 2946 0,'18'0'93,"71"0"-77,-1-35-16,-36 35 16,55-19-16,-19 2 15,-35 17-15,-18 0 16</inkml:trace>
  <inkml:trace contextRef="#ctx0" brushRef="#br0" timeOffset="582.41">12501 2822 0,'18'0'156,"0"0"-156,0 0 15,16 0 1,-15 0 0</inkml:trace>
  <inkml:trace contextRef="#ctx0" brushRef="#br0" timeOffset="1296.48">13436 2946 0,'19'0'94,"15"0"-79,-16 0-15,-18 17 16,17-17 31</inkml:trace>
  <inkml:trace contextRef="#ctx0" brushRef="#br0" timeOffset="6399.97">12907 15522 0,'-18'-18'0,"18"54"0,0-18 16,18 16-16,-18 2 0,0-1 15,0 1-15,18 16 0,-18 1 16,18 35-16,-18-52 0,0-1 16,0 18-16,0 18 15,0 0-15,0-19 0,0-16 16,0-19-16,0 0 15,0 19-15,0-18 0,0-1 16,0 0-16,-18-51 47,18 16-47</inkml:trace>
  <inkml:trace contextRef="#ctx0" brushRef="#br0" timeOffset="6707.84">12907 15611 0,'-18'0'0,"1"0"15,52 0-15,-87 0 16,34 17-16,0-17 16,-17 52-16,-1-16 15,19-18-15,-1 18 0,1-19 16,17 0-16,-19 1 0,-15 18 16,16-2-16,18-16 0,-17 0 15,-2 17 1</inkml:trace>
  <inkml:trace contextRef="#ctx0" brushRef="#br0" timeOffset="6956.5">12801 15575 0,'18'0'0,"35"17"32,-36 2-32,19-19 0,35 35 15,-54-18-15,1 0 16,-1 2-16,19-19 0,-19 17 0,1 1 16,-1-18-16,2 17 15,-2 2-15,-17-2 0,17-17 0,-17 17 16,18 1-16</inkml:trace>
  <inkml:trace contextRef="#ctx0" brushRef="#br0" timeOffset="7651.9">13207 16580 0,'-106'-34'16,"89"51"-16,-2-17 0,2 17 15,0 1-15,-1 0 0,1 0 16,-19 35 0,36-36-16,0 1 0,0-1 15,0 0-15,17 2 16,19-19-1,-18-19-15,16 19 16,-15-17-16,-2 17 0,1-17 0,-1-1 16,2 18-16,-2-17 15,0 17-15,1 0 16,0 0-16,0 35 16,-1-18-16,-17 19 15,0-19-15,0 18 0,0-16 16,17-2-16,-17 18 0,0-18 0,0 36 15,0-35-15,0 0 16,18 17-16,-18-18 16,0 2-16</inkml:trace>
  <inkml:trace contextRef="#ctx0" brushRef="#br0" timeOffset="7992.99">12713 16527 0,'-53'89'15,"53"-71"-15,-17 52 16,17-35-16,0 1 0,17 16 16,-17 36-1,17-35-15,2 1 0,-2 16 0,1-52 16,-1 16-16,2-15 0,-2-2 15,0 1-15,1-18 0,18 17 16,-19-17-16,0 0 0,19-17 0,-18 17 16</inkml:trace>
  <inkml:trace contextRef="#ctx0" brushRef="#br0" timeOffset="8302.04">13295 16351 0,'18'0'0,"-36"0"16,71 17-16,-36 2 0,19-2 15,-18 18-15,18-16 0,-2 15 16,20 54-16,-37-52 0,36 52 15,-35-36-15,-1 2 0,-17-1 16,17-1-16,-17-16 0,0 17 16,-17-1-16,17 2 0,-17-1 0,-1 35 15,0-53-15,0 1 0,1-2 16,17 2 0,-17-18-16</inkml:trace>
  <inkml:trace contextRef="#ctx0" brushRef="#br0" timeOffset="11742.96">27848 2028 0,'-71'-17'0,"53"17"16,0 0-16,-16 0 15,-2 0-15,1 0 16,-53 0-16,52 0 0,19 0 15,-18 17-15,16-17 16,-15 0-16,16 0 0,0 18 16,-17-18-16,35 18 15,-17-18-15,17 18 0,-19-18 0,19 17 16,-17 0-16,17 1 0,0 18 16,0-19-16,0 0 0,0 19 15,0-18-15,0 52 0,0-16 16,17-2-16,-17 1 0,19 0 0,-19 18 15,17-19-15,0 55 16,1-37-16,-18-18 0,18 2 16,0-1-16,-18-1 0,0-16 0,17-1 0,-17 1 15,0-2-15,17-16 0,-17 18 16,0-19-16,0 36 16,0-35-16,0-1 0,0 0 0,0 2 15,19-19-15,-19 17 0,17 1 16,18-18-1,-18 0 1,37-18-16,-1 1 0</inkml:trace>
  <inkml:trace contextRef="#ctx0" brushRef="#br0" timeOffset="12730.45">29805 2064 0,'18'-18'16,"18"18"-16,-19 0 15,0 0-15,71 0 16,-52 0-16,-1 0 0,1 0 0,-1-18 16,35 18-16,-35 0 15,1 0-15,-19 0 0,19 0 16,-18 0-16,16 0 0,-15 0 16,-2 0-16,1 0 0,16 0 15,-15 0 1,-2 18-1,-17 0 1,18-18-16,-18 18 16,0-1-16,0 0 0,0 1 15,0 0-15,0 17 0,0 1 0,0 16 16,0 1-16,0-18 16,0 1-16,0-1 15,17 89-15,-17-54 16,0-16-16,19 15 15,-19-33-15,0 35 0,0-37 16,17 37-16,-17-54 0,0 37 16,0-18-1,0-19-15,17 0 0,-17 19 16,0-18-16,0-1 16,0 0-1,18 1-15,-18 0 16,0 0-1,0-1 17,-18 0 30,1-17-62,0 0 0,-37 0 16,-34 19-16,35-19 15,-18 0-15,1 0 0,-106 0 16</inkml:trace>
  <inkml:trace contextRef="#ctx0" brushRef="#br0" timeOffset="16320.73">24108 3668 0,'-159'0'15,"142"0"1,-36 19-16,18-19 0,16 0 0,-15 17 16,16 1-16,0-1 0,18 2 15,-18-2-15,18 0 0,0 1 16,18 18-16,0 34 0,0-18 15,16 36-15,37 71 16,-54-88-16,19-1 16,-1 72-16,1-1 15,-36-88-15,0 18 0,0 0 16,0 17-16,-17 0 0,-2 0 16,2 0-16,-54 70 0,36-70 0,-1 0 15,-69 54-15,17-1 16,35-70-16,-106 87 15,54-52 1,34-70-16,18-2 0,-35 20 16,17-37-16,18 2 15,35-19-15,1 0 0,0-19 16,-2 2-16,19-1 0,0 1 16,36-19-16,-19 19 15,19-19-15,-18 18 0,34 1 16,-16 17-16,-19 0 0,19 17 15,-1 1-15,-1 0 0,2 17 16,-1 1-16,36 69 0,-35-51 16,16 175-16,-34-70 15,0-71 1,-1 105-16,-17 19 0,17-107 16,2 161-16,16 16 15,-35-142-15,17 2 16,19 140-16,-1 18 15,1-141-15,34 264 16,-52-282-16,35 124 0,-1-71 16,-35-88-1,2 0-15,16-1 0,1 72 0,-2-18 16,2-54-16,-18-51 16,-1-2-1,18-16-15</inkml:trace>
  <inkml:trace contextRef="#ctx0" brushRef="#br0" timeOffset="20332.05">26172 4022 0,'88'0'16,"-71"0"-16,1 0 0,0-18 16,0 18-16,-1 0 15,0 0 1,2 0-16</inkml:trace>
  <inkml:trace contextRef="#ctx0" brushRef="#br0" timeOffset="20917.96">26824 3792 0,'-52'0'15,"33"0"-15,-15 0 32,34 18-32,-36-1 0,36 2 15,-18-19-15,18 17 0,0 0 16,0 1-1,18 0 1,0-18-16,0 0 16,-1 0-16,-17-18 15,17 18-15,2-18 16,-2 18-16,1 0 16,-18-17-16,17 17 15,-17 17 1,0 19-1,0-18-15,0 16 16,0-16-16,-17 35 16,17-36-16,0 2 15,0-2-15,0 18 16,0-16-16,-18-2 16</inkml:trace>
  <inkml:trace contextRef="#ctx0" brushRef="#br0" timeOffset="21647.34">26207 4815 0,'53'0'15,"-18"0"-15,-17 0 16,0 0-16,-1 0 0,0 0 16,2 0-16,-2 0 15,18-17-15</inkml:trace>
  <inkml:trace contextRef="#ctx0" brushRef="#br0" timeOffset="22097.17">26789 4586 0,'-17'-18'0,"-2"18"0,2 0 16,0 18-16,-1-18 16,0 18-16,0 0 15,1-1-15,0 0 16,-2 1-16,19 0 0,0 0 16,0-1-1,19 0 1,15-34-1,-16 17-15,0-17 0,0 17 16,-18-18-16,17 18 0,0 0 16,2-18-1,-2 36 1,-17 17 0,-17-18-16,17 2 15,0-2-15,0 18 16,0-16-16,-19-2 0,19 0 15,0 1-15,0-1 0,0 2 0</inkml:trace>
  <inkml:trace contextRef="#ctx0" brushRef="#br0" timeOffset="22870.62">26224 5662 0,'36'0'0,"-19"0"15,19 0 1,-1 0-1,-18 0-15,2 0 0,-2 0 0,1 0 16,-1-18-16,0 18 16,2 0-16</inkml:trace>
  <inkml:trace contextRef="#ctx0" brushRef="#br0" timeOffset="23336.97">26841 5468 0,'-17'-17'15,"0"17"1,-1 17-16,-18-17 16,19 18-16,0-18 15,17 17-15,-18 0 16,18 2-16,0-2 16,18-17 15,16-17-31,-15-2 15,-2 19-15,-17-17 0,18 17 0,-1-17 16,0 17 0,2 17-1,-19 0-15,0 2 16,17-19-16,-17 17 16,0 18-1,18-16-15,-18 15 0,0 1 16,17-16-1</inkml:trace>
  <inkml:trace contextRef="#ctx0" brushRef="#br0" timeOffset="23927.16">26277 6491 0,'-17'0'16,"70"0"-16,-1-17 16,-16 17-1,16-18 1,-33 18-16,-2 0 0,18-18 16,-16 18-16,-2 0 0</inkml:trace>
  <inkml:trace contextRef="#ctx0" brushRef="#br0" timeOffset="24348.54">26931 6279 0,'0'0'0,"-19"0"15,-16 0 1,18 19-16,-2-19 16,2 17-16,0 0 0,-1 18 15,1-35 1,17 19-16,0-2 0,0 0 15,17 1 1,18-36 0,-18 1-16,2 17 15,-2-17-15,1-2 16,-1 19-16,2 0 16,-2 0-16,-17 19 0,0-2 15,0 18 1,0-17-16,0 17 15,0-18-15,0 2 0,0-2 0,0 18 0</inkml:trace>
  <inkml:trace contextRef="#ctx0" brushRef="#br0" timeOffset="24924.96">26313 7408 0,'52'-17'32,"-33"17"-32,-2 0 0,1 0 0,-1 0 15,0-19-15,19 19 0,-18 0 16,18-17-16,-19 17 0,0-17 0,18 17 16,-16 0-16,-2-18 0</inkml:trace>
  <inkml:trace contextRef="#ctx0" brushRef="#br0" timeOffset="25310.45">27019 7091 0,'-18'0'16,"36"0"-16,-54 0 0,18 0 15,-16 0-15,15 17 0,2-17 16,-1 18-16,1-18 0,17 18 16,-19-18-16,19 35 15,19-35 1,16 0 0,-18 0-1,19-17-15,-19 17 0,1-18 16,0 18-16,0 18 15,-1-1 1,-17 18 0,-17 1-16,17-19 0,0 36 15,0-35 1,0-1-16,0 0 0,0 19 16,0-18-16,0-1 15</inkml:trace>
  <inkml:trace contextRef="#ctx0" brushRef="#br0" timeOffset="26094.76">26419 8272 0,'53'0'32,"-36"0"-32,1 0 0,-1 0 15,2 0-15,-2 0 16,0-17-16,18 17 15,-16 0-15,-2 0 0</inkml:trace>
  <inkml:trace contextRef="#ctx0" brushRef="#br0" timeOffset="26444.71">26948 8079 0,'-36'0'15,"19"0"-15,70 0 0,-106 17 0,35-17 16,1 0-16,-2 18 0,-15-1 16,16 2-16,1-2 15,17 0 1,17-17-16,1 0 15,16 0 1,-15 0-16,-2 0 16,1 0-16,-1 0 15,-17 18-15,0 0 0,19-18 16,-38 70-16,19-52 16,0 17-16,0-18 0,-17 2 15,17 16-15,0-18 0,0 0 16,0 19-16</inkml:trace>
  <inkml:trace contextRef="#ctx0" brushRef="#br0" timeOffset="26993.08">26365 9136 0,'54'0'0,"-37"-17"15,19 17-15,-19 0 0,1 0 16,18 0-16,-19-17 0</inkml:trace>
  <inkml:trace contextRef="#ctx0" brushRef="#br0" timeOffset="27311.89">26895 8943 0,'-35'17'0,"70"-34"0,-89 34 0,20 1 15,16-18-15,18 18 16,-17-18-16,17 18 0,-19-18 16,19 17-16,-17 0 15,34-17 1,2 0-16,16 0 15,-35-17-15,17 17 0,0 0 16,2 0 0,-19 17-16,17-17 0,-17 18 15,0 18-15,0-19 0,0 0 16,0 2-16,0-2 0,0 1 16,0 35-16,0-18 15</inkml:trace>
  <inkml:trace contextRef="#ctx0" brushRef="#br0" timeOffset="27698.63">26313 10036 0,'35'-34'31,"-18"34"-31,19 0 16,-18 0-16,-1-19 0,19 19 16,-19 0-16,18-17 15,1 17 1</inkml:trace>
  <inkml:trace contextRef="#ctx0" brushRef="#br0" timeOffset="28157.76">26824 9790 0,'-17'17'16,"-1"0"-16,18 2 0,-17-2 16,17 1-1,17-1 1,18-34 0,-18 17-16,2-18 15,16 18 1,-18-17-16,2 17 15,-19 17 1,0 1-16,17-18 0,-17 17 0,0 19 16,0-19-16,0 1 15,0-1-15,0 2 0,0 33 16,0-34-16,17 0 0</inkml:trace>
  <inkml:trace contextRef="#ctx0" brushRef="#br0" timeOffset="29731.82">27424 4127 0,'159'0'15,"-142"0"-15,2 0 0,-2-17 16,18 17-16</inkml:trace>
  <inkml:trace contextRef="#ctx0" brushRef="#br0" timeOffset="30063.48">27724 3951 0,'35'17'15,"-17"-17"1,-18 18-16,18 0 0,-1-18 0,0 18 16,2 16-16,-19-15 15,17-2-15,-17 1 16,0-1-16,0 2 0,0-2 0,0 0 16,0 1-16,0-1 0,-17-17 15,17 19-15,0-2 0</inkml:trace>
  <inkml:trace contextRef="#ctx0" brushRef="#br0" timeOffset="33836.82">25396 3722 0,'17'17'16,"-17"2"-1,18-2-15,-18 0 0,0 1 16,0-1-16,0 36 0,0-35 0,0 18 16,0-19-16,0 18 0,0-17 15,0 0-15,0 16 0,0-15 16,0-2-16,0 1 0,0-1 0,0 2 16,0-2-16,0 0 15,0 1-15,0-1 16,17-17-1</inkml:trace>
  <inkml:trace contextRef="#ctx0" brushRef="#br0" timeOffset="34668.97">27001 3704 0,'-18'35'15,"18"-16"-15,0 15 0,0 54 32,0-70-32,0 0 0,0 34 15,0-16-15,0-18 16,0-1-16,0 0 0,18 2 16,-18-2-16,0 1 0</inkml:trace>
  <inkml:trace contextRef="#ctx0" brushRef="#br0" timeOffset="35272.11">25572 4674 0,'-17'53'31,"17"-17"-15,0-19-16,0 1 0,0-1 0,0 54 16,-18-54-1,18 19-15,18-1 16</inkml:trace>
  <inkml:trace contextRef="#ctx0" brushRef="#br0" timeOffset="35766.3">27001 4656 0,'-18'142'0</inkml:trace>
  <inkml:trace contextRef="#ctx0" brushRef="#br0" timeOffset="36343.96">25607 5415 0,'0'36'16,"0"-19"-16,0 18 16,-18 53-16,1 53 15,17-105 1,-17 35-16,17-19 15,0-16-15</inkml:trace>
  <inkml:trace contextRef="#ctx0" brushRef="#br0" timeOffset="36805.12">27160 5415 0,'-36'247'16,"19"-194"0,17 52-16,-18 2 15</inkml:trace>
  <inkml:trace contextRef="#ctx0" brushRef="#br0" timeOffset="37360.97">25696 6244 0,'-19'35'16,"19"1"-16,0-1 15,0 1-15,-17 86 16,17-34-16,0 54 15,0-89-15,0 18 16,0-54-16</inkml:trace>
  <inkml:trace contextRef="#ctx0" brushRef="#br0" timeOffset="37856.68">27124 6262 0,'-17'88'0,"17"-52"0,-18 16 15,0 18-15,18-34 16</inkml:trace>
  <inkml:trace contextRef="#ctx0" brushRef="#br0" timeOffset="38384.78">25501 7232 0,'0'35'16,"0"18"-1,0-1-15,0-16 0,0-1 16,0 89 0,18-53-16,0-18 15,-18-36-15</inkml:trace>
  <inkml:trace contextRef="#ctx0" brushRef="#br0" timeOffset="38807.94">27177 7020 0,'0'54'0,"0"-2"0,0-158 16,0 265-16,0-124 0,0 1 15</inkml:trace>
  <inkml:trace contextRef="#ctx0" brushRef="#br0" timeOffset="39340.76">25589 7920 0,'0'71'0,"0"-2"16,0-33-16,0-1 16,18 230-1,-18-213-15,18 55 16,0-72-1,16 1-15</inkml:trace>
  <inkml:trace contextRef="#ctx0" brushRef="#br0" timeOffset="39807.89">27265 7972 0,'-34'195'16,"34"-142"-16,-19-1 0,19-16 16,-52 140-1</inkml:trace>
  <inkml:trace contextRef="#ctx0" brushRef="#br0" timeOffset="40300.87">25448 8890 0,'19'36'16,"-19"-19"-16,0 36 16,0 35-16,0-53 15,0 1-15,0 52 0,0 17 16,34 2-16,-16-72 16,18 18-16</inkml:trace>
  <inkml:trace contextRef="#ctx0" brushRef="#br0" timeOffset="40743.82">27141 8819 0,'-17'141'0,"17"-105"15,0 16-15,-17 2 0,17-1 0,-18 52 16,18-51-16,0 51 16</inkml:trace>
  <inkml:trace contextRef="#ctx0" brushRef="#br0" timeOffset="41321.01">25360 9807 0,'17'53'16,"-17"-35"-1,0 18-15,0-19 0,19 71 16,-19-35-16,17 53 0,-17-53 16,18-1-16,-18-16 15,0 16-15,36 19 0,-19-53 16,0 0-16</inkml:trace>
  <inkml:trace contextRef="#ctx0" brushRef="#br0" timeOffset="41828.33">27160 9578 0,'0'141'16,"0"-88"-16,0-18 0,-19 53 15,2-35-15,17 18 16</inkml:trace>
  <inkml:trace contextRef="#ctx0" brushRef="#br0" timeOffset="42619.92">26912 9824 0,'0'-34'47,"-35"34"-32,18 0 1,-2 0 0</inkml:trace>
  <inkml:trace contextRef="#ctx0" brushRef="#br0" timeOffset="55703.31">20457 14340 0,'0'18'0,"18"-1"0,16-17 16,20 0-1,-20-17 1,-15 17-16,-2 0 0,71-35 16,-70 35-16,18-17 15,-19 17-15,36-36 16,-35 36-16,-1-18 0,0 1 16,1-2-16,0 19 0,0-17 0,-18 0 15,17-1-15,0-18 0,2-16 16,-19 34-16,0 0 15,0 1-15,0-19 0,0 19 0,0-18 16,0 18-16,0-19 0,0 18 0,0-52 16,-19 34-16,19 18 15,0-16-15,-17-2 0,17 18 0,-17-16 16,17-2-16,-18 18 0,0 1 16,-17-36-16,18 35 15,-1-18-15,0 19 0,0 0 0,1-1 16,0 0-16,-2 18 0,-16-18 0,18 1 15,-19 17-15,19 0 0,-18 0 16,-1 0-16,1 0 0,-1 17 0,2-17 16,-2 18-16,-16 0 0,16 0 15,-18 16-15,20-15 0,-37 33 16,54-35-16,-19 2 0,18-2 0,1 18 16,0-16-16,17 15 0,-19-16 15,19 0-15,-17 17 0,17-18 0,0 19 16,0-18-16,0 16 0</inkml:trace>
  <inkml:trace contextRef="#ctx0" brushRef="#br0" timeOffset="56444.56">20597 14658 0,'-34'0'31,"-2"0"-31,1 17 15,0-17-15,-18 19 0,0-2 16,-70 18-16,52 1 16,1-19-16,-160 71 15,160-71-15,-18 19 0,17-1 0,-17-16 16,-19 15-16,19 1 16,-17 1-16,-2-1 0,2-17 0,-36 17 15,-71 36-15,72-37 0,33 2 16,2-18-16,-2 18 0,2-2 15,-1 1-15,0 1 0,0-1 0,1 1 16,16-2-16,-17 20 0,18-20 0,-36 20 16,2-1-16,15-18 0,19 1 15,-17-2-15,17 20 0,-19-20 0,19 2 16,-105 52-16,103-53 16,2 1-16,0-1 0,18 1 15,-72 16-15,90-16 0,-1-19 16,-35 19-16,35-1 15,35-35-15,-16 17 0,15-17 0,2 19 16,-1-19-16,1 17 0,-2-17 16,19 17-1,-17-17-15,0 18 16,-1-18 0</inkml:trace>
  <inkml:trace contextRef="#ctx0" brushRef="#br0" timeOffset="56764.01">15607 16246 0,'-54'17'0,"37"0"16,-19 1-16,19 18 0,-19-2 0,18 2 16,-16-1-16,-2 1 0,18-1 15,-52 35-15,16-16 16,54-37-16,-17 19 0,0-19 16,-1 18-16,18-18 15,0 2-15,18-2 16,-1-17-16,0 0 0,2 0 0,16 0 15,35-17-15,-16 17 0,34-19 16,0 2-16,17 0 0,-16-1 0,17 1 16,-1-2-16,-17 19 0,19-17 15,-2 0-15,19-1 0</inkml:trace>
  <inkml:trace contextRef="#ctx0" brushRef="#br0" timeOffset="57167.01">17493 16246 0,'54'-18'16,"-37"0"-1,18 18 1,1 0-16,-2 0 31,-34 18-31,19 0 0,-19-1 0,0 0 16,17 37-16,-17-37 15,0 19-15,0-19 0,0 18 0,0-16 16,0 15-16,0-16 0,0-1 16,0 2-16,0-2 0,0 0 0,0 1 15,-17 0-15,34 0 0</inkml:trace>
  <inkml:trace contextRef="#ctx0" brushRef="#br0" timeOffset="57361.06">17511 16580 0,'36'-17'0,"-19"0"16,18-2-16,-17 19 0,17-17 15,1-1-15,-1 1 0,18-19 0,35 1 16,-53 18-16,18-19 15,-18 19-15,18-19 0,-17 18 0,-1 1 16,18-18-16,-18-1 0</inkml:trace>
  <inkml:trace contextRef="#ctx0" brushRef="#br0" timeOffset="64185.78">13048 6967 0,'36'0'15,"157"0"1,-122 0-16,36 0 16,-2 0-16,19 0 0,-19 0 15,37 0-15,-20 0 0,196 17 16,-141-17-16,-1 19 0,177-2 16,-177-17-16,0 0 15,-34 18-15,-18-18 0,16 17 0,-16-17 16,88 19-16,-107-19 0,71 17 15,-105-17 1,-18 0-16,0 0 0,-18 0 0,18 17 16,-35-17-16,35 0 0,-36 0 15,1 0 1,-53 0 0,-1 0-1</inkml:trace>
  <inkml:trace contextRef="#ctx0" brushRef="#br0" timeOffset="67535.31">5252 5380 0,'35'0'0,"-17"-18"16,17 18-16,36-18 0,53 1 15,-19 17-15,0-17 0,19 17 16,0-19-16,140 2 0,-105-1 16,-18 1-16,-17 17 0,-1-17 0,1 17 15,-19-19-15,19 19 0,-36-17 16,142-1-16,-142 18 15,-54 0-15,-15 0 16,16 0-16,1 0 0,-19 0 16,0 0-1,1 0-15,0 0 0,0-17 16,-1-2-16</inkml:trace>
  <inkml:trace contextRef="#ctx0" brushRef="#br0" timeOffset="68299.89">9573 3986 0,'0'0'16,"-17"-18"-16,17 1 0,0 0 16,-17 17-16,17-18 0,-19 18 0,2-18 15,-1 18-15,1-18 16,0 18-16,-19 18 15,1-18-15,16 18 0,2 0 0,-36 16 16,35 2-16,1-18 16,0-1-16,-19 36 15,36-18-15,0 1 0,0-19 16,0 1-16,0-1 16,36 2-16,-19-2 15,18-17-15,1 0 0,-19-17 16,0 17-16,2-19 0,16 2 15,-18-1-15,36-16 16,-18-2-16,-16 18 0,-2 1 16,0 17-16,1-36 15,0 36-15,0-17 16,16 51-16,-34-15 16,36 33-16,-18 1 15,-1-18-15,-17 18 0,36 71 16,-36-89-1,17 1-15,-17-1 0,0 35 16,18-16-16,-18 16 16,0-52-16,0-1 15,0 0-15,0 2 16</inkml:trace>
  <inkml:trace contextRef="#ctx0" brushRef="#br0" timeOffset="72400.69">29505 3687 0,'106'0'16,"-88"0"-16,17 17 16,-18 1-16,2-1 15,-2 2-15,-17-2 0,18 35 16,-1-16-16,-17-19 16,0 54-16,19-36 0,-19 18 15,-19 54-15,19-55 0,-17 18 16,17 18-16,-18-17 0,18 17 15,-17 1-15,17-19 0,-19 19 16,2-1-16,17 0 0,-17 17 0,17-17 0,-18 2 16,18-2-16,0 0 0,0 0 15,18-18-15,16 89 16,-15-88-16,16-18 0,-18 16 0,19 2 16,16-18-16,-16-17 0,-1-1 0,1 0 15,-2 1-15,2-2 0,16 2 16,-33-18-16,-2-18 0,1 0 15,-1 0-15,2 0 0,-2 0 16,0 0-16,1-18 0,-1 1 16,2-2-16,-19 2 0,0 0 0,17-1 15,-17 0-15,0 0 0,0 1 16,0 0 0,-17-1-16,17 0 15,-36 36-15,36 0 16,-18-1-16,1 18 0,17-17 15,-53 158 1,35 0 0,18-122-16,18 16 0,-18 1 0,17 176 15,2-159-15,-19 0 16,17 0-16,0 1 0,1-1 0,-1 17 16,2-17-16,-2 19 0,0-19 15,-17 17-15,18 2 0,18 140 16,-19-142-16,0 19 0,2 17 0,-2-18 15,-17 1-15,18-19 16,-18 1-16,17 0 0,-17 0 0,0 0 16,0-18-16,0 18 0,0-18 0,0 0 15,0 1-15,0-37 0,0 19 16,0-1-16,0 1 0,-17-18 0,17 18 16,0-19-16,0 1 0,-18 1 15,18-2-15,-17-16 0,-2-2 16,2 2-16,17-18 0,-17-1 0,-1 0 0,0 2 15,0-2-15,-16 1 16,15-18-16,2 0 0,-1 0 16,1-18-16,0 18 0,-19-17 15,18-2-15,1 2 0,-19 0 0,-17-37 16</inkml:trace>
</inkml:ink>
</file>

<file path=ppt/ink/ink1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5:34.085"/>
    </inkml:context>
    <inkml:brush xml:id="br0">
      <inkml:brushProperty name="width" value="0.05292" units="cm"/>
      <inkml:brushProperty name="height" value="0.05292" units="cm"/>
      <inkml:brushProperty name="color" value="#0070C0"/>
    </inkml:brush>
  </inkml:definitions>
  <inkml:trace contextRef="#ctx0" brushRef="#br0">4044 2677 0,'176'17'16,"-105"-17"-16,17 0 0,17 19 0,2-19 15,16 17-15,-17-17 0,264 17 16,-264 1-16,17-18 16,-16 17-16,-2-17 0,160 19 15,-194-2-15,88 0 16,-107-17-16,-16 0 16,-2 0-16,2 0 0,52 18 15,-53-18-15,-16-18 16</inkml:trace>
  <inkml:trace contextRef="#ctx0" brushRef="#br0" timeOffset="439.16">8595 2642 0,'35'-19'0,"18"19"16,18 0-16,87-17 16,-52 34-16,0-17 0,17 0 0,18 0 15,18 19-15,17-19 0,-35 17 0,18 1 16,0-18-16,265 53 16,-302-53-16,2 17 0,-18-17 15,0 18-15,-18-1 0,-17-17 0,0 0 16,-19 19-16,-16-19 15,-2 0-15,-15 0 0,-2 0 0,1 0 16,-1 17-16,2-17 0</inkml:trace>
  <inkml:trace contextRef="#ctx0" brushRef="#br0" timeOffset="4487.63">16655 4723 0,'-105'88'0,"51"-17"15,54-36 1,-17 1-16,17-19 0,17 54 16,2-37-16,-2-16 0,1 0 15,-1-18-15,2 18 0,15-18 16,-16 0-16,18 0 0,-19-18 0,18 18 15,1-18-15,17-34 0,-18 16 16,-18 1-16,0-1 0,2 1 16,-2-1-16,-17 19 0,0-18 0,0 18 15,0-2-15,-17 2 0,-2 0 16,2-1-16,0 18 0,-1 0 0,-18 0 16,19 0-16,-18 0 0,-1 18 15,-17-1-15,18 19 0,1-19 0,15 18 16,2-18-16,17 2 0,0-2 15,0 1-15,0-1 0,17 2 0,-17-2 16,19 0-16,-2 1 0,18-18 16,1 0-16,16-18 15,-16 18-15,-2-17 0,2-19 16,-1 19-16,1-18 0,-19-1 0,18 1 0,-35 18 16,19-19-16,-19 19 0,0-1 15,0 0-15,-19 18 16,-16 0-1,18 18-15,17 0 0,-19-1 16,19 19-16,0-19 0,0 18 16,19 1-16,-2-19 0,1 1 15,18-1-15,-19 2 0,18-2 16,-18-17-16,19 0 0,17 0 16,-35 0-16,16-17 0,2-2 15,-18 2-15,-1-1 0,0 1 16,2-2-16,-2 2 0,-17 0 0,0-1 15,0 1-15,-17-2 16,-2 19 0,2 19-16,-18-2 15,35 1-15,-17-1 0,17 0 16,17 2-16,-17-2 0,18 1 16,-1-18-16,19 17 15,-19-17-15,18 0 0,1 0 16,-19-17-16,19-1 0,-18 18 15,-1-17-15,0-2 0,-17 2 16,18 0-16,-18-1 0,0 1 16,0-2-16,-18 2 0,1 0 15,0 17-15,-19 0 16,18 17-16,1 0 16,17 2-16,0-2 15,17 1 1,1-1-16,0-17 0,0 0 15,-1 0-15,0 0 0,1 0 16,18-17-16,-19 17 0,0-18 16,2 18-16,-2-36 0,-17 19 15,0 0-15,0-1 16,-17 18-16,-2 0 16,2 0-16,0 0 0,-37 18 15,20-1-15,16-17 0,-18 36 16,19-19-16,17 1 15,0 35-15,17-36 16,1-17-16,-18 18 0,36-18 16,-19 0-16,18-18 15,1 18-15,-19-17 0,0-2 16,2-15-16,-19 16 0,17 1 16,-17-36-16,-17 35 15,17-18-15,-36 2 0,1 16 16,-18 0-16,18 18 0,-1 18 15,-52 0-15,35-1 16,-18 36-16,1 18 16,52-36-16,-16 53 15,34-71-15,0 36 16,0-35-16,17 35 16,18 0-16,-17-53 15,0 18-15</inkml:trace>
  <inkml:trace contextRef="#ctx0" brushRef="#br0" timeOffset="6108.05">19478 4705 0,'-194'18'15,"105"0"-15,20 16 16,33-34-16,18 19 15,1 33-15,34-16 16,1-19-16,18 18 0,-2-16 16,20-2-16,-2 0 15,1-17-15,123 0 16,-52-34-16,-19-2 16,-51 1-16,-20 16 0,2-15 15,-18-1-15,-1-1 0,-17-17 16,-52-17-16,16 52 15,-69 0-15,34 18 0,0 18 16,-17-18-16,0 18 0,-70 34 16,70-34-16,-19 35 15,36 0-15,54-35 16,0-1-16,17 19 0,17-1 16,142 35-1,-89-70-15,-16 18 0,16-36 16,70 1-16,-69 0 15,177-90 1,-179 55-16,-50 16 0,-19 19 16,17-1-16,-34-18 15,-19 19-15,1 17 0,-1 0 16,2 0-16,-20 17 0,1 1 0,1 0 16,-1 0-16,18 16 0,-1-15 15,-17 33-15,35-16 16,36-1-16,-18 1 15,18-19-15,17 0 0,-18-17 16,19 18-16,35 0 0,-36-18 16,18 0-16,-18 0 0,54-36 15,-54 19-15,53-19 16,-52 19-16,-19-1 0,0 1 0,1-2 16,0 2-16,-54 17 31,19 17-31,-19 19 15,19-18-15,-1-1 16,18 2-16,0-2 0,0 0 16,18 1-16,-1 0 15,2-18-15,-2 18 0,0-18 16,1 0-16,0 0 16,17-18-16,-18 18 0,1-18 15,0 18-15,0-18 0,-1 18 0,-17-17 16,17 17-16,-17-17 0,-17 34 47,17 0-47,0 1 15,0 0 1,17-18-16,2 18 0,-2-18 16,1 0-16,-1 0 0,19-18 15,-19 18-15,1-18 16,18 0-16,-2 1 15,-16 0-15,-18-2 0,18 19 0,-18-17 16,0-1-16,-18 1 16,0 17-16,1 0 15,0 0-15,-2 17 0,2-17 16,17 18-16,-18-18 0,18 17 16,0 2-16,-17-19 0,34 17 15,-17 0-15,18-17 0,-1 18 16,19-18-16,-19 0 15,1-18-15,0 18 0,34-17 16,-34 0-16,0 17 0,17-36 16,-35 18-16,17 18 15,-17-17-15,0-2 0,0 2 16,-17 0-16,0 17 0,-1 0 16,0 0-16,0 0 0,-16 17 15,-37 19 1,35 16-16,19-33 0,-1-2 15,18 0-15,-17 1 0,17 0 0,0 0 0,17 16 16,1-16 0,18 0-16,-19 0 0,18-18 15,1 17-15,-19-17 0,0 0 16,1 0-16,0 17 0,0-34 16,-1 17-16</inkml:trace>
  <inkml:trace contextRef="#ctx0" brushRef="#br0" timeOffset="7672.05">21295 5075 0,'52'0'15,"1"0"-15,1 0 0,16 0 0,1 0 16,17-17-16,0 17 15,17 0-15,-17-17 0,2 17 0,-2-18 16,0 0-16,-35 0 0,70-16 16,-87 15-16,-2 2 0,2-1 15,-18 1-15,-18-2 0,0 2 16,-18 17-16,-18-17 0,-17-1 0,-70 1 16,70 17-16,-35 0 15,17 0-15,1 0 0,-18 17 0,-54 1 16,89-1-16,1 0 15,16 2-15,19-2 0,-1 1 0,1-1 16,34 2-16,1-2 0,18 18 16,16-17-16,1 0 0,18-1 0,-18-17 15,16 17-15,2-17 0,17 0 16,-17 0-16,-1-17 0,1 0 0,0 17 16,35-36-16,-71 1 15,18 18-15,-18-37 0,-35 37 16,0-2-16,0 2 0,-17 0 15,-1 17-15,-52-35 0,34 35 16,-16 0-16,-2 0 0,-16 0 0,16 17 16,2 1-16,-1-18 0,17 34 15,1-15-15,1 16 0,15 1 16,19-19-16,0 0 0,19 1 16,-2 0-16,0 17 0,18-18 15,18 1-15,1 0 0,-1-18 0,-1 18 16,-16-18-16,52-18 0,-35 18 15,-1-18-15,-16 0 0,35-34 16,-36 34-16,-1-17 0,-15-1 16,-19 19-16,0-37 0,0 37 15,-19 0-15,2-1 0,-18 1 16,18 17-16,-36-19 0,17 19 16,-70 19-16,1 33 0,34-16 15,54-1-15,-2-18 16,2 19-16,34-1 0,2 1 15,16-19-15,35 36 16,18-35-16,-52-18 16,-1 0-16,18 0 0,-1 0 15,36-36-15,-52 18 0,-1 1 0,-16 0 16,-2-19-16,0 18 0,1 1 16,-18-19-16,0 1 15,0 18-15,-18-2 0,1 2 16,0 17-16,-19 0 0,18 0 15,1 0-15,-2 0 0,19 17 0,-17-17 16,17 19-16,17-2 16,2 1-16,-2-18 0,1 17 15,18-17-15,-2 0 0,2 0 0,-1-17 16,0 17-16,1-18 0,-19 18 0,19-17 16,-19-2-16,-17 2 0,18-18 15,-18 18-15,0-19 0,-18-17 16,1 1-16,-19-2 0,-69-70 15,-73 19-15,73 34 0,-36 37 16,18-20-16,-36 20 0</inkml:trace>
  <inkml:trace contextRef="#ctx0" brushRef="#br0" timeOffset="27325.43">16550 4017 0,'0'-18'16,"-18"54"15,1 16-15,17-33-1,0-2-15,0 1 0,0-1 16,-19 19-16,19-19 0,0 1 0,0-1 15,0 19-15,0-19 0,-17 1 0,17 18 16,0-19 0,0 0-16,17 2 0,-17-2 15</inkml:trace>
  <inkml:trace contextRef="#ctx0" brushRef="#br0" timeOffset="27604.68">16338 4282 0,'18'-17'47,"17"17"-31,-18 0-16,1 0 0,0 0 15,17 0-15,-18-19 0,2 19 0,-2 0 16,37 0-16,-37-17 16,18 17-16,-18 0 0</inkml:trace>
  <inkml:trace contextRef="#ctx0" brushRef="#br0" timeOffset="28232.68">17114 3877 0,'36'0'31,"-19"0"-15,19 0-16,-19 0 16,1 0-16,16 0 15,-15 0-15,16 0 32,-35 17-32,17-17 0,-17 17 0,0 1 15,0 0-15,19 17 16,-19-18-1,-19 1-15,19 0 0,0 0 0,0 35 16,0-36 0,0 18-1,19-16-15,-19-2 0,17 0 16,0 1 0</inkml:trace>
  <inkml:trace contextRef="#ctx0" brushRef="#br0" timeOffset="28478.6">17114 4158 0,'-18'-17'16,"89"17"15,-54 0-31,19-18 0,-18 18 16,-1 0-16,19 0 0,-19 0 15,18-17-15,-16 17 0,15 0 0,20-19 16,-20 19-16,2 0 0,-18 0 0,16-17 16</inkml:trace>
  <inkml:trace contextRef="#ctx0" brushRef="#br0" timeOffset="28872.62">18119 3911 0,'0'0'0,"19"0"32,33 0-17,-34 0-15,0 0 0,-1 0 16,0 0-16,19 0 0,-18 0 16,-1 0-1,0 18-15</inkml:trace>
  <inkml:trace contextRef="#ctx0" brushRef="#br0" timeOffset="29065.94">18208 4087 0,'18'19'15,"-1"-19"1,19 0-16,-19 0 15,1 0-15,-1 0 0,36 0 16,-35-19 0,-1 19-16,2 0 0,-2 0 15</inkml:trace>
  <inkml:trace contextRef="#ctx0" brushRef="#br0" timeOffset="31940.78">16815 5093 0,'35'18'15,"-18"-18"-15,19 0 16,-19-18-16,18 18 0,18-18 0,53-16 16,-17-2-16,-1 1 15,-53 18-15,-18-2 16,19 2-16,-19-18 0,1 16 15,-18 2-15,0 0 0,0-1 0,-18 1 16,1 17-16,0 0 0,-2-19 16,2 19-16,-18 0 0,-1 19 0,1-19 15,-1 17-15,2 1 0,-20 35 16,37-36-16,17 1 0,-17 18 16,17-19-16,0 0 0,0 1 15,34 35-15,2-36 0,-18 1 16,16-18-16,2 18 0,16-18 0,-16 0 15,-1 0-15,72-18 16,-55 0-16,1 1 0,-17 0 0,-1-1 16,-1 0-16,-15 0 0,-2 1 0,1-19 15,-18 19 1,0-1-16,0 1 16,0-2-16,-35 38 0,16-19 15,-15 35 1,16-18-16,18 2 0,-17-2 0,17 0 15,0 1-15,0 0 0,0 0 16,17-18-16,1 17 0,-1-17 16,0 0-16,2 0 0,-2 0 0,1 0 15,-1 0-15,19-17 0,-19 17 0,1-18 16,0 0-16,0 18 0,-18-35 16,17 18-16,-34-2 0,17 2 15,0-1-15,-18 1 0,0-2 16,0 19-16,1 0 0,0-17 15,-2 34-15,-16-17 0,-18 19 16,18 16-16,-1-18 0,19 2 0,0-2 16,-1 18-16,18-17 15,0 17-15,35-18 16,-18-17-16,2 18 0,-2-18 0,18 0 16,18 0-16,1-18 0,-2 1 15,1 17-15,71-53 0,-89 35 16,18 1-16,-18 0 0,18-37 15,-36 37-15,-17-2 0,18 2 16,-18 0-16,0-1 16,-18 36 15,18-1-31,0 0 0,18 2 16,0-2-16,17 18 15,1-35-15,-1 19 0,-1-19 0,20 0 16,16 0-16,1 0 0,88-19 15,-71 2-15,-18 17 0,1-18 16,0 1-16,-18-2 0,52-15 16,-70-1-16,1 16 0,-19 2 15,1 0-15,-18-1 0,-18 0 16,1 18 0,0 0-16,-19 18 0,18-18 15,-16 18-15,-56 16 0,73-15 16,-18-2-16,-1 18 0,19 1 15,17-19-15,17 1 16,-17-1-16,54 2 16,-20-19-16,2 0 0,-1 0 0,89 0 15,-71-19-15,17 19 16,0-17-16,89-18 0,-106-1 16,35 1-16,-52-1 0,-1 2 15,1 16-15,-36-18 0,17 2 16,1 16-16,-36 0 15,18 0-15,-17 18 0,-2 0 0,-15 0 16,-20 18-16,37 0 16,0-18-16,-19 52 15,36-34-15,-18 0 0,18 0 0,18 16 16,0-15-16,0-2 0,70 18 16,17 1-1,-34-36-15,70 0 0,0 0 16,-53 0-16,-17-19 15,0 19-15,-1-17 0,-16 0 16,-2-1-16,36-18 0,-52 2 16,-19-2-16,-34 18 15,17 1 1,-36 17-16,1 0 0,18 17 16,-19 1-16,18-18 0,1 36 15,17-19-15,17 0 16,-17 2-16,54-2 15,-20 1-15,20-1 0,87 0 16,-106-17 0,35 0-16,1 0 0,0-17 0,-1 0 15,-18 17-15,72-35 0,-36-18 16,-70 35-16,18 0 16,-19 18-16,-17-18 0,0 1 15,-17 0-15,-1 17 0,0 17 16,-17-17-16,18 0 0,-19 17 0,18 1 15,-35 18-15,36-2 16,-1-15-16,18-2 0,0 1 16,18-1-16,-1 0 15,2 2-15,33-2 0,1-17 16,18 18-16,-18-18 16,-18 0-16,18 0 0,70-18 15,-70 18-15,-17 0 0,-1-17 16,35-19-16,-35 19 15,-70 17 1,18 0 0,-2 0-16,2 17 0,0-17 15,-1 17-15,1 2 0,17-2 16,0 1 0,35 18-16,-18-36 15,19 17-15,16-17 0,-16 17 0,35-17 16,51 18-16,-68-36 0,-1 18 15,52-17-15,-17 0 16,-70-2-16,0 2 16,0-18-16,-36 16 15,18 2-15,-18 0 0,-17 17 16,18 0-16,-19-18 0,-52 36 16,53-18-16,16 17 15,2-17-15,0 17 0,17 2 0,0-2 16,0 1-1,34-1-15,37 2 0,-35-19 16,-1 0-16,1 0 16,34 0-16,-18 0 0,-16-19 15,52-16-15,-17-1 0,-54 2 16,1 16-16,0-18 16,-18 19-16,0-18 0,0-1 0,-18 2 15,18 16-15,-35 0 0,18 0 0,-19 1 16,1 0-16,-1 34 0,1-17 15,-53 35-15,35 1 0,18-2 16,-1 2-16,-34 70 16,87-18-1,54 0-15,-18-70 16,-18 17-16,18-18 0,18 1 16,17-18-16,-52 0 15,-2 0-15,142-35 16,-105 18-1,-52 17 1,15 17 0,-16-17-16,-18 17 0,17 1 15,2 0-15,-2 0 16,0-1-16,1 0 0,0-17 16,0 19-16,-1-19 0,19 0 0,-1 17 15,-18-17-15,0 0 16,2-17-16,-2 17 15,1 0-15,-1-19 16,-17 2-16,-17 0 0,-1 17 16,1-18-16,-54-35 15,1 18-15</inkml:trace>
  <inkml:trace contextRef="#ctx0" brushRef="#br0" timeOffset="50243.52">19743 3559 0,'35'-18'15,"-1"0"1,-15 18 0,-2 0-1,1 18-15,-18 0 16,0 17-1,-18-35-15,1 35 16,-2-17 0,19 0-1,19-1 1,-2 0-16,37 2 16,-37-19-16,0 17 0,1-17 15,0 18-15,0-1 16,-1 0-16,0 2 15,-17 16-15,-17-35 16,17 17-16,-17 2 16,-1-2-16,-18 0 0,19-17 0,0 18 15,-2 0-15,-16-18 0,18 0 0,-2 18 16,2-18-16,0 0 0,-1 0 16,1 17-16</inkml:trace>
  <inkml:trace contextRef="#ctx0" brushRef="#br0" timeOffset="50415.64">20131 3787 0,'0'-17'0,"0"0"15</inkml:trace>
  <inkml:trace contextRef="#ctx0" brushRef="#br0" timeOffset="50849.45">20378 3453 0,'52'-18'15,"-34"18"-15,0 0 0,-1 0 0,0 0 16,2 0-16,-2 0 0,1 0 16,-1 0-16,-17 18 0,19-18 15,-2 17-15,-17 2 0,17-2 16,1 18-16,-18 1 0,0-19 15,0 0-15,0 19 0,0-18 0,0-1 16,0 0-16,0 19 0,17-18 16,-17 16-16,0-15 0,0-2 15,0 1-15,0-1 0,19 2 16,-19-2 0</inkml:trace>
  <inkml:trace contextRef="#ctx0" brushRef="#br0" timeOffset="51047.3">20395 3823 0,'0'-36'16,"35"19"-1,-17 17-15,0-17 0,-1 17 0,19-18 16,-19 18-16,18 0 0,-16-17 0,15 17 15,1-19-15,36 2 16,-18 17-16,-36-17 16</inkml:trace>
  <inkml:trace contextRef="#ctx0" brushRef="#br0" timeOffset="51432.58">21188 3365 0,'-52'0'0,"34"0"16,88 0-16,-158 0 0,71 0 0,0 0 16,-37 17-16,37-17 0,0 17 15,-2-17-15,19 19 0,-17-19 16,17 17-16,0 1 15,17-1-15,2 2 16,-2-19-16,0 17 0,-17 0 0,18-17 16,-1 18-16,2-18 0,-2 18 15,0-18-15,-17 18 0,18-1 0,-18 0 16,0 1-16,0 0 16,-18 0-16,1-1 0,0 0 15,-19 37-15,1-37 0,-1 0 16,19 2-16,-18-2 15,16-17-15,2 18 0,0-1 16,-1-17-16,1 0 16</inkml:trace>
  <inkml:trace contextRef="#ctx0" brushRef="#br0" timeOffset="51699.01">21718 3418 0,'-35'17'32,"-1"1"-17,-35 35-15,19 0 0,-1-18 16,-52 70-16,51-69 0,1 16 15,1-16-15,16-1 0,1 1 16,17-1-16,-17-17 0,18 17 16,-2-18-16,19 1 0</inkml:trace>
  <inkml:trace contextRef="#ctx0" brushRef="#br0" timeOffset="51883.95">21859 3382 0,'-17'36'16,"34"-72"-16,-52 107 0,17-54 0,-17 36 15,-1 1-15,-16-2 0,-55 72 16,55-71-16,-18 18 0,-89 105 16,88-88-16,-123 158 15,123-192-15,-34 87 16</inkml:trace>
  <inkml:trace contextRef="#ctx0" brushRef="#br0" timeOffset="53472.87">16955 7810 0,'71'-17'0,"-35"17"0,34-19 0,1 19 16,17 0-16,0-17 0,17 17 15,195-35-15,-194 35 16,71-36-16,-106 36 0,-1-17 16,1 17-16,-2 0 0,-15 0 15,-18 0-15,-2-18 0,-16 18 0,0 18 16,-36-1 0</inkml:trace>
  <inkml:trace contextRef="#ctx0" brushRef="#br0" timeOffset="53681.68">17184 8003 0,'-122'19'0,"86"-19"16,18 0-16,89 0 15,0 0-15,-1 0 16,124-19-16,35 2 16,-122 17-16,103-17 15,-103-1-15,-2 18 0,-17-18 16,0 0-16,124 1 15,-158 17-15,16-17 0,-35 17 0,1 0 16,-1 0-16,1-19 0,-19 19 16,0 0-16</inkml:trace>
  <inkml:trace contextRef="#ctx0" brushRef="#br0" timeOffset="55052.29">16550 6839 0,'-35'124'0,"35"-53"0,-19 0 16,19 17-16,-17 105 0,17-86 15,-17 86-15,17-105 0,0 0 16,17 1-16,-17-1 0,17-36 15,-17 2-15,19-1 0,-19-18 16,35 53-16,-18-88 16,-17 18-16</inkml:trace>
  <inkml:trace contextRef="#ctx0" brushRef="#br0" timeOffset="55564.51">16550 6857 0,'53'-35'15,"-1"18"-15,1-19 0,-211 124 0,387-194 16,-141 72-16,0 15 0,19-16 0,15-1 16,144-34-16,-2 18 15,-18 16-15,-139 18 0,16 1 16,-17 0-16,0 17 15,106-19-15,-124 38 0,124 15 16,-142 2-16,-35-1 16,18 0-16,-18 18 0,36 54 15,-54-55-15,36 54 16,1 17-16,-37-70 16,0 18-16,1-19 0,0 1 0,34 35 15,-33-34-15,-2-1 16,37 35-16,-37-53 0,0 1 15,1-2-15,-1 2 0,2-1 16,-2 18-16,0-35 0,-17 18 16,0 16-16,0-35 15,-17 2-15,17-2 0,-36 0 0,1 1 16,-53 35-16,0-36 16,-18 2-16,-158 33 0,88-16 15,-19-1-15,-264 53 16,159-35-16,-334 52 0,316-51 15,-299 87-15,300-70 16,-1-19-16,18 18 0,-17 1 0,34 0 16,54-18-16,-300 52 15</inkml:trace>
  <inkml:trace contextRef="#ctx0" brushRef="#br0" timeOffset="63222.05">1627 10985 0,'36'0'78,"228"0"-63,-17 0 1,89 0-16,33 0 16,126 0-16,-19 0 15,17 17 1,-157-17-16,-1 0 0,-35 0 15,-54 0-15,72 0 16,-18 0 0,36 0-16,52 0 0,88 0 15,-88 0 1,194 0-16,-54 0 0,-50 0 16,-2 0-16,0 0 15,-88 0 1,-54 0-16,-68 0 15,-37 0-15,-17 0 16,-19 0-16,-34 0 0,88 0 31,-211 0-31,-2 17 16</inkml:trace>
  <inkml:trace contextRef="#ctx0" brushRef="#br0" timeOffset="69709.88">13287 12837 0,'52'0'109,"89"0"-93,-17 0-16,106 0 15,-18 0-15,-2 0 16,2 0 0,-17 0-16,-19 0 0,0 0 15,0 0-15,1 0 16,-1 0 0,36 0-16,-18 0 0,18 0 15,17 70-15,-17-52 16,0-1-16,-1 19 15,18-1-15,-17-35 16,123 0 0,-123 0-1,141 0 1,70 18 0,-211-18-16,-19 0 15,-16 0-15,-1 52 16,19-52-16,-36 0 15,-1 0-15,18 0 16,0 0-16,160 19 16,-177-19-1,122 0 1,-157 0-16,0 0 16,16 0-16,-16 17 15,159-17 1,-107 0-16,-35 0 15,1 0-15,16 0 16,-18 0 0,2 0-16,-54 0 0,53 0 15,-53 0 1,-35 0-16,1 0 16,-20 0-16,-15 0 15,16 0-15,-1 0 16,2 0-16,18 0 15,-2 0-15,-16 0 16,-2 0-16,-16 0 16,0 0-16</inkml:trace>
</inkml:ink>
</file>

<file path=ppt/ink/ink1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7:08.157"/>
    </inkml:context>
    <inkml:brush xml:id="br0">
      <inkml:brushProperty name="width" value="0.05292" units="cm"/>
      <inkml:brushProperty name="height" value="0.05292" units="cm"/>
      <inkml:brushProperty name="color" value="#0070C0"/>
    </inkml:brush>
  </inkml:definitions>
  <inkml:trace contextRef="#ctx0" brushRef="#br0">8613 3246 0,'-19'-71'0,"19"53"0,-17 0 15,-1 1-15,1 0 0,-19-19 16,19 18-16,-37-16 0,20-2 0,-20 18 15,1-18-15,-18 2 0,-17-1 16,18-1-16,-18 1 0,0 17 0,0 0 16,0-16-16,-19 34 0,19-19 15,0 2-15,-193 34 16,174-17-16,19 19 0,-124 33 16,71 1-16,18 0 0,-1-1 15,-281 248 1,299-210-16,17-2 0,1 17 15,17-17-15,-17 0 0,36 19 0,-1-37 16,17 18-16,-16 0 0,16-17 0,19 17 16,-1 0-16,18-17 0,-17 17 15,34 0-15,18 70 16,1-87-16,16 17 0,1-17 0,1-18 16,16 18-16,36-1 0,18 1 15,16-19-15,1 1 0,36 1 0,-1-1 16,0-18-16,19-1 0,16 2 0,18-1 15,0 1-15,1-1 16,-1-17-16,19 17 0,-19-18 0,18 1 0,246 0 16,-246 0-16,1-18 0,16 0 15,-17 17-15,-18-17 0,36 0 16,-35 0-16,-1 0 0,0 0 16,230-17-16,-248 17 0,1-18 0,-18 0 15,17 0-15,-16 1 16,-19 0-16,0-1 0,1-18 0,-1 19 15,-17 0-15,-35-2 0,-2 2 0,-15-1 16,16 1-16,-17-2 0,-18 2 16,18 0-16,-18-1 0,0 1 0,1-19 15,-1 19-15,-17-1 0,-1 0 0,18 0 16,-17 1-16,0-19 0,-2 19 16,2-1-16,-1-16 0,1-2 0,0 1 15,-1-1-15,-16 1 0,16-18 0,-18 18 16,19-18-16,-18 0 15,18 18-15,34-72 0,-69 73 16,16-20-16,-16 20 0,35-73 16,-54 55-16,18-1 0,1-1 15,-19 2-15,1-1 0,0-18 0,-18 18 16,18 1-16,-18-1 0,-18-18 0,18 0 16,-18-17-16,-53-70 15,19 87-15,-19-34 0,-70-73 16,53 90-16,0 0 0,0 18 0,-19-18 15,2 17-15,-2 0 0,2 1 16,-142-53-16,141 52 16,-158-35-16,140 54 0,-16-19 15,-19 18-15,18-1 0,-18-16 0,0 18 16,-18-2-16,1 1 0,0 1 16,-212-36-16,193 35 0,-17 17 15,19 1-15,-36 0 0,17-1 16,18 2-16,-35 15 0,17 2 15,0-1-15,0 18 0,-17-17 0,-1 34 0,20-17 16,-20 18-16,1-1 0,0 19 16,17-1-16,17 1 0,-16 16 0,34-16 15,1 17-15</inkml:trace>
  <inkml:trace contextRef="#ctx0" brushRef="#br0" timeOffset="1853.01">13181 4215 0,'-18'-53'31,"18"36"-31,0-1 0,0 1 16,0-19-16,0 19 0,0-18 15,0-1-15,0 1 0,0-1 0,-18 2 16,18-37-16,0 35 0,0 1 16,0 18-16,-18-19 0,18 19 15,0-18-15,0 16 0,0 2 0,0 0 16,0-1-16,-17 0 15,17 0-15,-17 1 32</inkml:trace>
  <inkml:trace contextRef="#ctx0" brushRef="#br0" timeOffset="2095.27">13039 3527 0,'-34'18'31,"15"0"-31,19 0 0,-17-18 0,17 17 16,-18 0-16,1 2 0,-2-2 15,2 1-15,0-1 16,17 2-16</inkml:trace>
  <inkml:trace contextRef="#ctx0" brushRef="#br0" timeOffset="2276.32">13005 3581 0,'52'0'0,"-16"0"15,-124 0-15,193 0 0,-88 0 16,1 0-16,0 0 0,0 17 16</inkml:trace>
  <inkml:trace contextRef="#ctx0" brushRef="#br0" timeOffset="3073.19">12369 2910 0,'-88'-17'0,"53"17"0,18 0 16,-19 0-1,18 0-15,18 17 16,-17 0-16,34 2 16,-17-2-16,18 1 15,-1-1-15,19 19 0,-19-36 16,1 17-16,-1 1 0,2 0 0,-2-18 15,0 18-15,1-1 16,0-17-16,-18 17 0,0 1 16,-18 0-16,0 0 15,1-1-15,0-17 0,-2 17 16,-33 2-16,35-19 16,-2 0-16,2 17 0,-1-17 0,1 0 15,-2 18 1</inkml:trace>
  <inkml:trace contextRef="#ctx0" brushRef="#br0" timeOffset="3805.36">12563 2981 0,'-17'-18'31,"-2"18"-31,2 0 0,0 0 16,17 18-1,-18-18-15,0 17 0,18 2 16,0-2 0,0 0-16,0 1 15,0 0-15,18-18 0,-18 18 16,18-1-1,-1-17 1,0-17 0,2 17-1,-2-18-15,1 0 16,-18 0 0,17 18-1,-17-17 1,36 17 15,-19 17-15,-17 1-1,18 0 1,-1-18 0,-17 18-1,19-18 1,-2 0 15,-17-18-15,17 18-16,-17-18 15,18 18 1,0 0 0,0 18-16,-1-18 15,0 0 1,2 0-1,-2 0 1,1 0 0,-18-18-16,17 18 15</inkml:trace>
  <inkml:trace contextRef="#ctx0" brushRef="#br0" timeOffset="4351.06">12915 2927 0,'0'-17'0,"0"53"16,0-1 0,0-18-16,0 2 15,0-2-15,0 0 0,0 1 16,0 0-16,0 0 16,19-54 30,-2 36-46,-17-18 0,18 18 16,-18-17 0,17 17-16,2 17 15,-19 1 17,17 0-1,0-36-16,1 18-15,18-18 16,-19 18 0</inkml:trace>
  <inkml:trace contextRef="#ctx0" brushRef="#br0" timeOffset="4840.09">14415 3845 0,'0'-18'16,"0"1"-16,0 0 0,0-19 0,0 1 15,0-1-15,0 1 0,0-1 0,18-104 16,-18 87 0,0 17-16,0 1 0,0-18 15,0 36-15,0-1 0,0 1 16,0-2-16,17 2 15,-17 0-15</inkml:trace>
  <inkml:trace contextRef="#ctx0" brushRef="#br0" timeOffset="4997.27">14450 3157 0,'-17'53'0,"17"-36"16,-35 19-1,35-18-15,-19-1 0,19 2 0,-17-2 16,17 0-16,-17-17 0,17 18 16,-18-1-16,1 2 0,17 15 15,-19-34-15</inkml:trace>
  <inkml:trace contextRef="#ctx0" brushRef="#br0" timeOffset="5210.1">14415 3227 0,'18'0'16,"-1"19"0,2-19-16,-2 17 15,18 1-15,-17-18 16,0 17-1,-1-17 1</inkml:trace>
  <inkml:trace contextRef="#ctx0" brushRef="#br0" timeOffset="5829.97">14715 2839 0,'0'36'31,"0"-18"-15,-17-1-16,17 0 16,0 2-16,0-2 15,0 1 1,17-36 31,18-18-32,-18 19 1,2 17 0,-2 0-1,1 17 17,-1-17-1,2 0-16,-2 0 1,0 0 0,1 0-1,0 0 1,0 0 0,-1 0-16,0 0 15,1-17-15,0 17 16</inkml:trace>
  <inkml:trace contextRef="#ctx0" brushRef="#br0" timeOffset="6509.05">14010 5274 0,'105'17'15,"1"1"-15,-53 0 16,0 0-16,18-1 0,140 36 16,-122-18-16,-1-18 15,0 2-15,0-2 0,0 1 0,0-1 16,89 2-16,-106-2 15,-19-17-15,19 0 0,35 17 16,-18 1-16,-53-18 0,-18 0 16,2 0-16,16 0 0,-18 0 15,0 0-15,2 0 16</inkml:trace>
  <inkml:trace contextRef="#ctx0" brushRef="#br0" timeOffset="6752.27">15809 5433 0,'0'-18'0,"34"36"32,20-1-32,-37 0 0,2 2 15,15 33-15,2-16 16,-18-19-16,-1 19 0,0 16 0,-17-34 15,-17 52-15,0-34 16,-19-1-16,1 1 0,-1-1 16,-16 1-16,-1-2 0,-1-16 0,-51 35 15,52-36-15</inkml:trace>
  <inkml:trace contextRef="#ctx0" brushRef="#br0" timeOffset="9483.2">16709 5662 0,'0'-17'0,"17"17"0,-17-18 15,0 0 17,-17 18-17,-19 18 1,18 0 0,1-18-16,17 17 15,-17 0-15,17 1 16,0 0-16,17-18 0,-17 18 15,0-1-15,17 0 0,1-17 16,-18 19-16,17-19 0,2 17 16,15 1-16,-34-1 0,18-17 0,-18 17 15,0 2-15,0-2 16,0 1-16,-18-1 16,1-17-16,17 19 0,-17-19 15,-2 17-15,2-17 0,-18 17 16,18-17-16,-2 0 0,2 0 0,-1 0 15,1 0-15,-2 18 0,2-18 16,0 0 0</inkml:trace>
  <inkml:trace contextRef="#ctx0" brushRef="#br0" timeOffset="10312.71">17009 5786 0,'-19'-19'0,"-16"19"15,18 0 1,-2 0-16,2 19 0,0-19 16,17 17-16,-18-17 0,-18 18 15,36-1-15,-17 0 16,17 2 0,0-2-16,17 1 15,2-18-15,-2 17 16,18-34-1,-18 17 1,19-18 0,-36 1-1,18-2 1,-1 19 0,-17-17-1,19 34 48,-2 2-48,0-2 1,1 1 0,0-36 15,0 18-16,-1-17 1,0 17 0,1 0-1,0 0 17,0 17 14,-1-17-14,0 0-32,2 0 31,-2 0-15,1 0-1,-1 0-15,2 0 16</inkml:trace>
  <inkml:trace contextRef="#ctx0" brushRef="#br0" timeOffset="10775.22">17519 5627 0,'-17'35'16,"17"0"0,0 1-16,0-19 0,0 0 15,0 2-15,0 16 0,0-18 0,0 19 16,-17 16 0,17-16-16,0-19 0,0 71 15,0-52 1,0-1 15,-18-35-15,36-71 15,-1 54-31,-17 0 0,17-1 16,1 0-16,-18 0 0,18 1 0,0 0 15,-1-2 1,0 19-16,2 0 31,-38 19-15,2 15-1,0-34-15,-1 18 0,18 0 16,-18-18-16,18 18 0,-18-18 16</inkml:trace>
  <inkml:trace contextRef="#ctx0" brushRef="#br0" timeOffset="11127.86">17855 5627 0,'0'-18'15,"-18"54"-15,18-19 0,0 0 16,0 1-16,0 0 0,0 0 0,0-1 15,0 19-15,0-19 0,0 1 0,0-1 16,0 0-16,18 2 16,0-2-16,-1-17 15,0 0-15,19 0 16,-18 0 0,-1-17-16,0 17 15,2 0-15,-2 17 16,1 1 15,-18-1-15,17-17-16</inkml:trace>
  <inkml:trace contextRef="#ctx0" brushRef="#br0" timeOffset="11436.28">17114 4974 0,'0'-17'0,"0"51"16,0-15-1,-17-2-15,17 1 0,0-1 16,-18 36-16,18-35 0,-18 70 31,0-71-31,18 2 0,0-2 0,0 0 16</inkml:trace>
  <inkml:trace contextRef="#ctx0" brushRef="#br0" timeOffset="11642.98">17273 4886 0,'0'-17'15,"0"34"-15,0 18 31,0 35-15,0-51-16,0 16 0,0-18 16,0 0-16,0 19 0,0-18 0,0 18 15,17-2-15,-17-16 16,0-1-16,0 2 0</inkml:trace>
  <inkml:trace contextRef="#ctx0" brushRef="#br0" timeOffset="11868.96">16797 5169 0,'0'0'16,"17"-19"-16,0 19 15,19 0-15,-18-17 0,16 17 16,2 0-16,-1 0 0,54-18 15,-37 18-15,-16 0 0,-1-17 16,53 17-16,-52 0 0,-19 0 16,18 0-16,-16 0 0,-2 0 0</inkml:trace>
  <inkml:trace contextRef="#ctx0" brushRef="#br0" timeOffset="12071.17">16831 5291 0,'159'-17'0,"-123"0"0,35 17 15,-37-19-15,20 19 16,-20 0-16,37-17 0,-35-1 15</inkml:trace>
  <inkml:trace contextRef="#ctx0" brushRef="#br0" timeOffset="12652.1">17890 4974 0,'-17'0'0,"34"0"0,-70 0 0,35 0 16,18 17-1,-17-17-15,0 19 0,17-2 16,0 1 0,17-18-1,0 17-15,1-17 0,0 0 16,0 0-16,-1 0 15,0 0-15,-17-17 16,0-1-16,0 1 16,-17 17-1,0-19 1,-1 19-16,0 0 16,36 19 15,0-19-31,-1 17 15,36 18 1,-35-35-16,-1 17 0,-17 2 16,36 16-1,-36-18-15,0 2 0,0-2 16,0 0-16,-19-17 0,19 18 0,0-1 16,-17-17-16,17 19 0,-17-2 15,34-34 16,0-2-31,90-50 32,-90 33-32,54-35 0,-36 54 15,1-18-15,17 16 0,-1-15 16,1 16-16,-35 18 16,18-18-16</inkml:trace>
  <inkml:trace contextRef="#ctx0" brushRef="#br0" timeOffset="12800.01">18807 4957 0,'18'-18'15</inkml:trace>
</inkml:ink>
</file>

<file path=ppt/ink/ink1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7:31.087"/>
    </inkml:context>
    <inkml:brush xml:id="br0">
      <inkml:brushProperty name="width" value="0.05292" units="cm"/>
      <inkml:brushProperty name="height" value="0.05292" units="cm"/>
      <inkml:brushProperty name="color" value="#0070C0"/>
    </inkml:brush>
  </inkml:definitions>
  <inkml:trace contextRef="#ctx0" brushRef="#br0">9467 3858 0,'-17'0'0,"17"18"16,36-18 46,-19 0-62,0 0 16,19 0-16,104-18 15,-69 18-15,0 0 0,-1 0 16,72 0-16,-37-17 0,2 17 16,157 0-1,-88 0-15,-106 0 0,1 17 16,88-17-16,-89 0 15,1 0-15,0 0 0,123 0 16,-159 0 0,1 0-16,-19 0 0,1 0 0,-1 0 15,0 0-15,2 0 0,-2 0 16,1 18-16,-36 0 31</inkml:trace>
  <inkml:trace contextRef="#ctx0" brushRef="#br0" timeOffset="1568.68">12236 3912 0,'-34'0'16,"87"17"-1,-36-17 1,18-17-16,1 17 0,16 0 0,19 0 15,-18 0-15,35-18 16,0 18-16,-17 0 0,17-18 0,18 18 0,-35 0 16,17-18-16,0 18 0,-17 0 15,87-17-15,-87 17 16,0-17-16,-18 17 0,16 0 0,-15 0 0,-18 0 16,-2-19-16,-16 19 15,18 0-15,-19 0 0,18 0 16,-17 0-16,0 0 0,-1 0 15,0 0 1,2 0-16</inkml:trace>
  <inkml:trace contextRef="#ctx0" brushRef="#br0" timeOffset="3066.54">14566 3965 0,'105'0'16,"-70"-19"-16,18 19 0,18 0 0,-1 0 16,89 0-16,-54-17 15,-15 17-15,15 0 0,0 0 0,-15-17 16,15 17-16,71 0 16,-105-18-16,-1 18 0,1 0 0,-18 0 0,-1 0 15,-16-18-15,-1 18 16,-18 0-16,2 0 0,-2 0 0,18 0 15,-16 0-15,-2 0 0,0 0 16,1 0 0,-1 0-16,-17 18 15</inkml:trace>
  <inkml:trace contextRef="#ctx0" brushRef="#br0" timeOffset="4317.31">17106 3946 0,'-36'0'15,"106"0"-15,-34 0 16,-1 0-16,36 0 0,-1-17 0,1 17 16,122-17-16,-86 17 0,-2 0 15,-17 0-15,19-18 0,-19 18 16,0 0-16,0 0 0,-17 0 0,-1-18 16,1 18-16,52 0 0,-70 0 15,0 0-15,-18 0 0,-18 0 16,19 0-16,-18 0 0,18 0 0,-19 0 15,0 0-15,1 0 16,0 0-16,0 18 16</inkml:trace>
  <inkml:trace contextRef="#ctx0" brushRef="#br0" timeOffset="7274.5">20756 4017 0,'54'0'16,"-37"0"0,0 0-16,19 0 0,-1 0 0,1 0 15,52 0-15,-17-17 0,-19 17 16,18 0-16,1 0 16,0-18-16,17 18 0,-18 0 0,1 0 0,17 0 15,-17 0-15,17 0 0,-18 0 16,1 0-16,0-17 0,-1 17 0,1 0 15,0 0-15,-18 0 0,16 0 0,-33 0 16,18 0-16,15 0 16,-33 0-16,-1 0 0,-17 0 15,17 0-15,-18 0 0,2 0 0,-2 0 16,1 0-16,-1 0 0,0 0 16,2 0-1,-2 0-15,1 0 16,-1 0-16,2 0 31,-2 0 32,0-19 1171,-17 2-1203,-17 17-15,0-17-1</inkml:trace>
  <inkml:trace contextRef="#ctx0" brushRef="#br0" timeOffset="9634.39">6963 6381 0,'88'-35'0,"-71"35"0,2-18 16,16 18-16,-18 0 15,19 0-15,-19-18 0,1 18 0,-1 0 0,2 0 16,-2 0-16</inkml:trace>
  <inkml:trace contextRef="#ctx0" brushRef="#br0" timeOffset="9822.85">7034 6593 0,'0'0'31,"17"0"-31,0 0 0,2 0 15,16 0-15,35-19 16,-52 2 0,35 17-16,-36-17 0,1 17 15,18-18-15,-2 1 0</inkml:trace>
  <inkml:trace contextRef="#ctx0" brushRef="#br0" timeOffset="11593.36">10032 2730 0,'18'-36'15,"-1"19"-15,0-19 16,-17 19 15,19 17-15,-19 36-1,17-2 1,-17-16-16,0 0 0,0 0 0,0-1 16,0 0-16,18 1 0,-18 0 15,0 0-15,0-1 0,0 0 16,0 2-16</inkml:trace>
  <inkml:trace contextRef="#ctx0" brushRef="#br0" timeOffset="11774.81">10015 2994 0,'17'-17'32,"1"17"-32,-1-17 15,54-2 1,-35 2-16,-2 17 0,-16-18 15,52 1-15,-16 17 0</inkml:trace>
  <inkml:trace contextRef="#ctx0" brushRef="#br0" timeOffset="12365.78">13631 2606 0,'17'0'0,"1"0"15,-1 0-15,-17 18 0,0-1 16,0 2 0,0-2-16,0 0 0,-17 1 0,-1 18 15,18-19-15,-17-17 0,17 17 16,0 1-16,-19-18 0,19 18 0,19 0 31,-2-36-15,1 18-1,-1 0-15,36-18 0,-35 18 16,18-18-16,-19 18 0,18 0 0,-17-17 16,17 17-16,-18 0 0,1 0 15,18 0-15</inkml:trace>
  <inkml:trace contextRef="#ctx0" brushRef="#br0" timeOffset="12993.89">16030 2624 0,'34'0'16,"-16"0"-16,-18 17 15,18-17 1,-18 19-16,0-2 16,0 0-1,0 1 1,18-18-16,-18 18 0,17 0 15,0-1 1,-17 0-16,0 1 31,0 0-31,0 0 0,-17-1 16,0 0-16,-1 2 16,18-2-16,-18-17 0,18 18 0,-18-18 15,18 17-15</inkml:trace>
  <inkml:trace contextRef="#ctx0" brushRef="#br0" timeOffset="13629.67">18252 2624 0,'18'0'0,"-54"17"16,18 2-16,1-19 0,17 17 15,-17-17-15,-2 17 0,2 1 16,-1 0-16,1 0 15,17-1-15,-19 0 0,19 1 16,19 0 15,-2 0-31,1-18 0,-1 0 16,2 0-16,-2 0 0,0 0 16,1 0-16,35 0 0,-36-18 15,19 18-15,-18-18 0,-1 18 0,19-18 16</inkml:trace>
  <inkml:trace contextRef="#ctx0" brushRef="#br0" timeOffset="13829.61">18411 2553 0,'-19'17'15,"19"2"-15,-17 16 16,17 1-16,0-19 15,0 0-15,0 19 0,0-18 0,0 16 16,0-16-16,0 35 0,0-17 16,0-19-16,0 18 0,17-16 15,-17-2-15,19 0 0,-2 1 0,1-1 16</inkml:trace>
  <inkml:trace contextRef="#ctx0" brushRef="#br0" timeOffset="14689.68">21532 2624 0,'18'0'0,"0"-18"16,0 18-1,-54 18 32,1-1-31,18-17-16,-2 0 0,19 19 0,-17-2 15,17 0 1,17 1 0,-17 0-16,19-18 0,-2 18 15,0-1-15,1-17 0,0 17 16,0-17-16,-1 18 16,0-18-16,-17 18 0,19-18 0,-19 18 0,0-1 15,0 0 1,-19-17-16,19 19 15,-17-19-15,0 17 0,-19-17 0,18 18 0,-16-18 16,15 17-16,-16 2 16,1-19-16,-20 17 0,1-17 0,1 0 15</inkml:trace>
  <inkml:trace contextRef="#ctx0" brushRef="#br0" timeOffset="24290.23">8039 6645 0,'-17'0'0,"69"0"16,-34 0-1,17 0-15,18-17 0,-1 17 16,38 0-16,208-18 15,161-18 1,-335 36-16,0-17 0,-1 17 16,213-35-1,-231 35-15,0-17 0,-34 17 0,17 0 16,-17 0-16,-18 0 0,0-19 0,-18 19 16,1 0-16,-1 0 0,1 0 15,-19 0-15,0 0 0,1 0 16,-53 19 15,18-19-31,-2 17 0</inkml:trace>
  <inkml:trace contextRef="#ctx0" brushRef="#br0" timeOffset="25033.35">8956 6964 0,'71'-36'15,"-54"36"1,1-18-1,-53 53 17,16-35-32,2 19 15,-18-2 1,18 0-16,-2 1 16,38-1-1,-2 2 1,1-2-16,-1-17 0,0 0 0,2 17 15,-2-17-15,1 0 0,-1 18 0,2-18 16,-19 18 0,0 0-16,-19 16 15,2-34-15,-1 18 16,1-18-16,-19 18 0,19-18 16,-18 18-16,16-18 0,2 17 0,-18-17 15,-1 0-15,19 0 0,0 0 16,-19 0-16,18-17 0,-16 17 0,15-18 15,-16 0-15,18 0 0,-2 1 0,2-18 16</inkml:trace>
  <inkml:trace contextRef="#ctx0" brushRef="#br0" timeOffset="25758.31">8762 6028 0,'-18'18'16,"18"0"-16,-17-1 0,17 0 0,-36 37 15,36-37-15,-17 19 16,17-1-16,-18-18 0,1 54 16,-2-53-16,19 0 0,-17 16 15,0 2-15,17-18 16,-18-1-16</inkml:trace>
  <inkml:trace contextRef="#ctx0" brushRef="#br0" timeOffset="25940.58">8462 6276 0,'-18'0'0,"36"0"16,-18-19-1,36 38-15,-19-2 16,0-17-16,2 17 0,16-17 0,-18 18 15,19 0-15,-19-18 0,18 18 16,-16-18-16,15 17 0,-16-17 16,0 0-16,17 0 0,-18 0 0,1 0 15,0 0-15</inkml:trace>
  <inkml:trace contextRef="#ctx0" brushRef="#br0" timeOffset="26269.72">8991 6134 0,'0'-17'0,"0"52"16,0-1-1,17-34-15,2 19 16,-2-19-16,1 0 0,-1 17 0,-17-34 16,19 17-16,-2 0 0,0 0 15,1 0-15,0-19 0,0 19 16,-1-17-16,0 17 15,-17-17-15,-17 51 32,0 2-17,-1-18-15,0-1 16,0 19-16,1-1 0,17-17 16,-17 0-16,-2 34 15,2-34-15,17 0 0,0-1 16,0 0-1</inkml:trace>
  <inkml:trace contextRef="#ctx0" brushRef="#br0" timeOffset="26871.22">8974 6240 0,'-35'0'0,"70"0"16,-89 0-16,37 17 0,17 2 31,17-19-15,19 0-16,-18-19 0,-1 19 16,19 0-16,-19-17 0,1-1 0,-1 1 15,2-2-15,-2 2 16,-17 0-1,-36 34 17,19 19-17,-1-36-15,18 17 16,18 1 0,-1-18-16,2 0 15,-2-18-15,0 18 16,1-17-16,0 34 31,-36 18-15,18 1-16,0-19 15,0 1-15,0 18 0,0-19 0,0 0 16,0 19-16,0-18 0,0-1 0,18 0 16,-18 2-16,18-2 0,-1 1 15,0-1-15,1-17 0,0 17 0</inkml:trace>
  <inkml:trace contextRef="#ctx0" brushRef="#br0" timeOffset="27195.96">11108 6186 0,'106'-34'16,"-89"34"-16,19 0 0,-19 0 0,18-18 16,18 18-16,-35 0 0,0 0 15,0 0-15</inkml:trace>
  <inkml:trace contextRef="#ctx0" brushRef="#br0" timeOffset="27354.95">11302 6469 0,'17'17'0,"19"-34"16,-19 17 0,1 0-16,18-17 0</inkml:trace>
  <inkml:trace contextRef="#ctx0" brushRef="#br0" timeOffset="28361.7">13666 6028 0,'53'0'0,"-18"0"15,-18 0-15,2 0 0,-19 18 0,17-18 16,-17 18-16,17-1 0,-34 0 15,17 2 1,-17-2-16,17 1 0,-19-1 0,19 0 16,-17-17-16,17 19 0,0 16 15,17-35 17,-17 17-32,19-17 0,-2 0 0,0 19 15,1-19-15,0 0 16,0 17-16,-18 0 0,0 1 15,-18-18-15,18 18 16,-18 0-16,0-18 0,1 17 0,-19 0 16,19 1-16,-18-18 15,16 18-15,2-18 0,0 18 0,-1-18 16,1 17-16</inkml:trace>
  <inkml:trace contextRef="#ctx0" brushRef="#br0" timeOffset="28736.96">14159 6028 0,'-88'0'15,"71"18"-15,-18 0 16,16-18-16,19 17 16,-17-17-16,17 17 0,0 2 15,0-2 1,53-17 0,-18-17-1,-18 17-15,2 0 16,-2 17-1,1-17-15,-18 18 0,17-1 16,-17 0 0,0 19-16,0-18 0,0-1 15,0 19 1,0-19-16,0 1 0,0 0 0,0 0 16,0-1-16,19-17 15</inkml:trace>
  <inkml:trace contextRef="#ctx0" brushRef="#br0" timeOffset="29036.8">14688 6046 0,'-52'35'31,"34"-35"-31,0 17 0,-16 2 15,-2 16-15,18-18 0,1 0 16,17 2-16,-17-2 0,-2-17 0,19 18 16,0-1-16,-17 2 0,17-2 15,17 0 1,-17 1-16,19-18 0,-2 18 16,18-18-1,-18 0-15,2 0 0,-2 0 0,54-36 16,-54 36-1,0-17-15,1 0 16,0-2-16,-18 2 0</inkml:trace>
  <inkml:trace contextRef="#ctx0" brushRef="#br0" timeOffset="29212.81">14742 5976 0,'-18'17'0,"18"0"0,-18 71 31,18-52-31,-18-18 0,36 16 0,-18 2 16,0-1-16,0-16 0,0 15 16,0 2-16,18-18 0,-18 16 0,18 20 15,-1-20-15,-17-15 0,17-2 16,2 1-16</inkml:trace>
  <inkml:trace contextRef="#ctx0" brushRef="#br0" timeOffset="29926.47">15447 6081 0,'17'36'47,"2"-1"-31,-19-18-1,17 0 1,-17 2-16,18-19 31,-1-19-15,19 2-1,-19 0-15,18 17 16,1 17 0,-19-17-1,1 17-15,-18 2 16,18-19-16,0 17 15,-1-17 17,18-17-17,-17 17 1,34 0 0,-33 17-1,-2-17-15,18 0 16,-16 0-16,15 0 0,-16 0 15,18 0 17,-55 18-32</inkml:trace>
  <inkml:trace contextRef="#ctx0" brushRef="#br0" timeOffset="30216.84">13860 6804 0,'0'-18'0,"18"1"16,34 0-16,18-1 0,18-18 0,19 19 0,-2 0 15,19-2-15,-1 2 16,125-18-16,-125 16 0,1 19 15,-2-17-15,-15 0 0,105-1 16,-107 1-16,-17 17 0,-17-19 16,-18 19-16,-1 0 0,19 0 15,-52 0-15,-2 0 0,0 0 0,1 0 16</inkml:trace>
  <inkml:trace contextRef="#ctx0" brushRef="#br0" timeOffset="30570.92">14107 6945 0,'52'-17'15,"-33"17"1,33 0-16,-34 0 0,17-18 16,0 18-16,89-17 15,-71-2-15,35 2 0,0 0 16,17-1-16,-15 0 0,15 18 0,71-35 16,19 18-16,-54-1 15,-89 0-15,19 18 16,-1-18-16,-16 18 0,51-17 15,-69 0-15,35-2 0,-2 2 16,20-1 0,-71 1-16,16 17 15,-15-19-15,16 19 0,-18-17 0</inkml:trace>
  <inkml:trace contextRef="#ctx0" brushRef="#br0" timeOffset="31897.8">16082 6257 0,'36'0'0,"-36"-17"15,17 17-15,0-18 0,-17 1 16,19 17-16,-19-19 16,0 2-16,17 0 15,-34-1-15,17 1 16,-19 17-1,2 17 1,0 1 15,17-1-31,0 0 0,0 2 16,0-2-16,17-17 0,-17 18 16,17-18-16,2 17 0,-2-17 15,1 0-15,-1 0 0,0 0 16,2 0-16,-2 0 0,1 0 15,-1-17-15,2 17 0,-2 0 0,0-18 16,1 1-16,-1 17 0,-17-19 16,19 19-1,-19-17-15,-36 34 63,36 2-48,17-2 1,2-17 0,-2 0-1,0 0 1,1 0-16,18 0 31,-19 0-15,0 0-16,2 18 15,-2-18 1,1 0 0,-1 0-16,0 0 15,2-18-15,-2 18 16,1 0-16,35 0 16,-36-17-1,1 17-15,0 0 16,0 0-16,-18-19 0,17 19 15</inkml:trace>
  <inkml:trace contextRef="#ctx0" brushRef="#br0" timeOffset="32048.91">16911 6240 0</inkml:trace>
  <inkml:trace contextRef="#ctx0" brushRef="#br0" timeOffset="33481.86">5887 11056 0,'159'0'16,"-89"0"-16,36-19 0,0 19 15,17 0-15,1 0 0,-1-17 0,1 17 16,352-18 0,-299 18-16,-37 0 0,-16-17 0,17 17 15,35 0-15,-34-17 0,-1 17 0,0 0 16,-1 0-16,-16 0 0,18 0 15,122-19-15,-123 19 0,-17 0 16,-19 0-16,1 0 0,0 0 16,-35 0-16,0 0 0,51 0 15,-86 0-15,-1 0 0,1 0 0,-19 0 16,1 0-16,-1 0 16</inkml:trace>
  <inkml:trace contextRef="#ctx0" brushRef="#br0" timeOffset="34001.17">6310 11408 0,'36'0'32,"-2"0"-32,2 0 0,35 0 15,34 0-15,-17-18 0,36 18 16,123 0-16,106-17 15,-177 0-15,0 17 0,0 0 0,2-19 16,-2 19-16,0 0 0,-35 0 16,-17-17-16,140 17 0,-123 0 15,-17 0-15,-1 0 0,1-18 0,-1 18 16,-17 0-16,0 0 0,-18 0 16,89 0-16,-106 0 0,34 0 15,-52 0-15,-18 0 0,-18 0 16,19 0-16,-18 0 0,-1 0 15,2 0-15,-2 0 0,0 0 16,1 0-16,-1 0 16,2 0 15,-19 18-15,17-18 15</inkml:trace>
  <inkml:trace contextRef="#ctx0" brushRef="#br0" timeOffset="37541.19">5463 10173 0,'0'17'31,"-17"37"-15,-1-18-16,18-2 0,0 2 15,-17-1-15,17 0 0,0-17 16,0 17-16,0 36 0,0-54 16,0 19-16,0-1 0,0 1 0,0-19 15,17 18-15,-17-17 0,0 0 16,0 16-16,18-16 0,-18 0 0,17 34 16,-17-33-16,0-2 15,19 1-15,-19-1 0,17 2 16,0-2-16,-17 0 0,18 1 15,-18-1 1,18 2 0,0-19-16,-18 17 15,17-17-15,-17 17 16,17-17-16,1 0 16,18 18-1,-19-18 1,0 0-16,2 0 0,-2 0 0,18 0 15,-16 0-15,-2 0 0,18 0 0,-18 18 16,19-18-16,-1 0 0,-17 0 16,17-18-16,1 18 0,-1 0 15,-1 0-15,-15 0 0,16 0 0,1 0 16,33 0-16,-33-18 16,-1 18-16,1 0 0,-2 0 0,-15 0 0,16 0 15,-1 0-15,2 0 0,-1 0 16,1 0-16,17 0 15,-18-17-15,-18 34 0,1-17 0,18-17 16,-19 17-16,0 0 0,2 0 16,16 0-16,-18 0 0,36 0 15,-35 0-15,-1 0 0,19 0 0,-19 0 16,1 0-16,0 0 16,17 0-16,-18 0 0,2-17 15,-2 17-15,35 0 0,-33 0 0,-2 0 16,1 0-16,-1 0 0,2 0 15,33-19-15,-35 19 0,2 0 16,15 0-16,-16 0 0,0 0 16,0 0-16,-1 0 0,0 0 15,2-17-15,-2 17 0,1 0 16,-1 0-16,0 0 0,2 0 0,-2 0 16,1 0-16,-18 17 0,17-17 15,2 0-15,-2 0 0,0 0 0,1 0 0,18 0 16,-19 0-16,0-17 15,1 17-15,18 0 0,-2 0 16,-15 0-16,-2 0 0,1 0 16,-1 0-16,19-18 15,-19 18-15,1 0 0,-1 0 16,2 0-16,-2 0 16,0 0-16,1 0 0,0-17 15,0 17-15,-1 0 16,0 0-16,1 0 0,-18-17 0,18 17 15,0 0-15,-1-19 16,0 19-16,2 0 0,-2-17 16,1 17-1,-1-18-15,2 18 16,-19-17-16,17 17 16,0-19-16,1 2 15,-18 0 1,17 17-16,2-18 15,-19 0-15,17 0 16,0 1 0,-17 0-16,18-1 15,-18 0-15,0 0 16,18 1-16,-18 0 16,0-2-16,0 2 15,0-1-15,18 1 16,-18-19-16,0 19 15,-18-1 1,18 1-16,0-2 0,0 2 16,-18-18-1,18 17-15,0 0 0,-18 1 0,18 0 16,0-1-16,0 0 16,-17 18-16,17-52 15,-17 52-15,17-19 0,0 2 0,-19 17 16,19-18-16,0 1 0,-17-2 15,17 2 1,-18 0-16,1-1 0,17 1 16,-17-2-16,-2 19 15,19-17-15,-35 0 0,18-1 16,-2 0-16,2 0 16,0 18-16,-1-17 15,0 0-15,0-2 0,1 19 16,17-17-16,-17 17 0,-1-18 0,-35 1 15,36 17-15,-2-17 0,2 17 16,-18-19-16,16 19 0,-15-17 16,-20-1-16,37 18 0,-18 0 15,-1-17-15,19 17 0,-18-19 16,-18 19-16,-35-17 16,52 17-16,19 0 15,-54-17-15,18 17 0,18 0 16,-1-18-16,-16 18 0,16 0 15,1 0-15,18-17 16,-54 17-16,54 0 0,-19 0 16,-17 0-16,18 0 0,-1 0 15,1 0-15,18 0 0,-54 0 16,54 0-16,-19 0 0,1 0 16,17 0-16,-17 17 0,0-17 15,-18 0-15,17 18 0,1-18 16,18 0-16,-19 0 0,1 17 15,18-17-15,-19 0 0,19 17 0,-19-17 16,18 0-16,1 0 0,-19 19 16,19-19-16,-1 17 15,1-17-15,-19 18 0,19-18 16,-1 17-16,1-17 0,-2 19 0,2-19 16,0 17-16,-1-17 0,-18 17 15,19 1 1,0-18-16,-1 0 0,0 17 15,0-17-15,-16 19 0,15-2 0,2-17 16,-1 17-16,1 1 16,-19 0-16,-16 17 15,16-18-15,1 19 16,17-18 0,0-18-16,1 17 0,0 19 0,-19-1 15,18-18-15,18 2 16,0-2-16,-17 18 15,34-17-15,-17 0 0,18-18 16,0 17-16</inkml:trace>
  <inkml:trace contextRef="#ctx0" brushRef="#br0" timeOffset="43509.55">22696 11144 0,'36'0'31,"-1"0"-15,-18 0-16,2 0 16,-2 0-16,1 0 0,-1 0 15,2 0-15,-2 0 0,0 0 0,1 0 16,0-18-16</inkml:trace>
  <inkml:trace contextRef="#ctx0" brushRef="#br0" timeOffset="44035.13">23172 11002 0,'19'0'0,"16"0"31,-35 18-15,0-1 0,-18 2-1,18-2-15,0 0 0,-17 1 16,17 0-1,0 0 1,17-18-16,-17 17 0,18 0 16,-18 2-16,0-2 15,17-17-15,-34 35 32,17-18-32,-18-17 0,1 19 15,-2-2-15,-15 1 16,16-18-1</inkml:trace>
  <inkml:trace contextRef="#ctx0" brushRef="#br0" timeOffset="44432.62">23384 11090 0,'-52'0'16,"34"18"-16,18 0 15,0 0 1,18-18 15,0 0-31,16-18 16,-16 0-1,0 36 17,-18 0-17,0-1-15,-18 19 16,18-19-16,0 1 15,0-1 1,0 0-16,18-17 16</inkml:trace>
  <inkml:trace contextRef="#ctx0" brushRef="#br0" timeOffset="44736.71">23755 11090 0,'0'0'16,"-35"18"15,17-18-15,18 18-16,-18-18 15,18 18-15,-17-1 0,17 0 16,-17-17-16,17 19 15,0-2 1,0 1-16,17-1 16,0 0-1,1-17 1,0 0 0,0 0-16,-1 0 0,-17-17 15</inkml:trace>
  <inkml:trace contextRef="#ctx0" brushRef="#br0" timeOffset="44930.69">23808 11073 0,'-17'17'16,"-2"1"-1,19 0-15,0 0 0,-17-1 0,17 19 16,-17-19-16,17 1 0,0-1 15,0 36 1,0-35-16,0-1 0,0 19 16,0-19-16</inkml:trace>
  <inkml:trace contextRef="#ctx0" brushRef="#br0" timeOffset="45698.69">22855 12220 0,'53'0'15,"1"-18"1,-37 18 0,0 0-16,1 0 0,35-18 15,-36 18-15,2 0 0</inkml:trace>
  <inkml:trace contextRef="#ctx0" brushRef="#br0" timeOffset="46078.76">23332 12025 0,'18'0'0,"-36"0"15,53 19 1,-52-2-1,17 0 1,0 1 0,0-1-1,17 2 1,-17-2-16,17 0 16,1 1-16,-18 0 15,0 0 1,0-1-1,-18 0-15,1-17 16,17 18-16,-17-18 0</inkml:trace>
  <inkml:trace contextRef="#ctx0" brushRef="#br0" timeOffset="46409.72">23667 12025 0,'-88'19'15,"71"-19"-15,-19 34 16,53-16-1,2-18 1,15-18 0,-16 18-16,-18-17 15,17 17 1,2 0-16,-19 17 16,0 1-1,0-1-15,-19 19 16,19-19-16,-17-17 0,17 18 15,0 0-15,0 0 16</inkml:trace>
  <inkml:trace contextRef="#ctx0" brushRef="#br0" timeOffset="46705.21">23931 12061 0,'-17'17'32,"-1"1"-17,1-1-15,-2 2 16,2-2 0,17 0-16,-17 1 15,17 0 1,17 0-1,0-1 1,2-17-16,-2 0 16,18 0-1,-16-17 1</inkml:trace>
  <inkml:trace contextRef="#ctx0" brushRef="#br0" timeOffset="46856.61">23984 12044 0,'-17'34'0,"0"1"16,17-16-1,0-2-15,0 0 0,0 1 0,0 0 16,0 0-16,0-1 0,17 0 16,-17 1-16,0 0 0,0 0 0</inkml:trace>
  <inkml:trace contextRef="#ctx0" brushRef="#br0" timeOffset="47396.19">22715 13208 0,'52'-19'16,"-35"19"-16,54-17 15,-52 17 1,-2 0-16,0 0 15,1-18-15</inkml:trace>
  <inkml:trace contextRef="#ctx0" brushRef="#br0" timeOffset="47746.63">23155 12960 0,'17'0'0,"-34"0"0,53 0 16,-19-18-16,-17 36 16,18 0-1,-18 0-15,0-1 16,-18 19 0,18-19-1,0 1-15,18-18 16,-18 17-1,0 2-15,17-19 16,-17 17-16,0 0 16,-17 1-1,17-1-15,-18-17 16,18 19 0</inkml:trace>
  <inkml:trace contextRef="#ctx0" brushRef="#br0" timeOffset="48080.49">23543 12960 0,'-17'-18'15,"-18"18"1,-1 18-1,19-18-15,-1 18 0,0 0 16,18-1 31,36-34-31,-19 17-1,0 0-15,-17 17 16,0 0-1,0 2-15,0-2 16,0 1-16,-17-1 0,17 19 16,-17-19-16,17 1 15,0-1 1</inkml:trace>
  <inkml:trace contextRef="#ctx0" brushRef="#br0" timeOffset="48442.67">23808 12978 0,'-70'18'32,"52"-1"-32,0 0 0,-17 19 31,35-18-16,35-36 17,-17 18-32,-18-17 15,18-2-15,-1 19 16,-17-17-16,17 17 16,-17 17 15,-17 19-31,17-18 15,-17-1-15,17 2 16,0-2-16,-18 0 0,18 1 16,0-1-16,0 2 15,0-2-15</inkml:trace>
  <inkml:trace contextRef="#ctx0" brushRef="#br0" timeOffset="49178.38">22855 13948 0,'19'17'0,"-2"-17"16,0 0-16,1 0 15,0 0-15,17 19 16,-18-19 0,1 0-16</inkml:trace>
  <inkml:trace contextRef="#ctx0" brushRef="#br0" timeOffset="49505.38">23226 13913 0,'0'0'0,"17"0"0,-17 17 32,0 1-17,-17-1 1,17 2-16,17-2 15,-17 0-15,0 1 16,19 0-16,-19 0 16,0-1-1,0 0-15,-19 2 16,19-2 0</inkml:trace>
  <inkml:trace contextRef="#ctx0" brushRef="#br0" timeOffset="49779.19">23402 13965 0,'-18'0'15,"1"0"-15,52 0 0,-87 19 16,34-19-16,18 17 15,-18-17-15,36 17 47,0-17-47,-1 0 16,0 54 15,-17-37-31,-17 0 16,17 2-16,0-2 15,0 1-15</inkml:trace>
  <inkml:trace contextRef="#ctx0" brushRef="#br0" timeOffset="50195.86">23702 13984 0,'-35'17'16,"18"0"-16,-2 1 0,2 0 15,-1-18-15,18 18 16,-17-1-16,0 0 0,17 2 16,0-2-16,-19 1 15,38-1 1,-2 0-16,0-17 15,18 0 1,-35-17-16,19 17 0,-2 0 0,18-35 16,-17 35-16,0-36 15,-1 36-15,-17-17 16,17-18-16,2 35 0,-19-18 16,17 18-16,-34 18 31,17 0-31,0-1 15,-19 0-15,19 2 0,0-2 0,-17 18 16,17-18-16,0 19 16,-17-1-16,17-16 0,0 15 15,0 2-15</inkml:trace>
  <inkml:trace contextRef="#ctx0" brushRef="#br0" timeOffset="50737.67">22784 15148 0,'54'0'62,"-18"0"-46,-19 0-16,0 0 16,1 0-16,0-18 15</inkml:trace>
  <inkml:trace contextRef="#ctx0" brushRef="#br0" timeOffset="51029.59">23084 15024 0,'0'0'0,"19"17"47,-19 2-47,0-2 15,-19 0-15,19 1 32,19-18-32,-19 18 15,17 0 1,1-18-16,-18 17 16,0 0-1,-18 2 16</inkml:trace>
  <inkml:trace contextRef="#ctx0" brushRef="#br0" timeOffset="51366.42">23384 14989 0,'-17'0'15,"-18"17"-15,-1 1 16,19-1 0,17 2-1,17-19 1,-17 17-1,18-17 1,0 17 0,-18 1-16,0 0 31,0 0-15,0-1-16,18-17 15</inkml:trace>
  <inkml:trace contextRef="#ctx0" brushRef="#br0" timeOffset="51822.22">23702 14936 0,'-35'17'31,"-1"19"-15,19-19-16,-1 1 15,1-1-15,0 2 16,17-2 0,-19-17-16,19 17 15,19 1-15,-2-18 16,0 0-1,37 0 1,-54-18-16,17 18 16,0 0-16,-17-17 0,18 0 15,0-2-15,-18 2 16,18-1 0,-36 53 15,18 1-16,-18-19-15,18 1 16,0 0-16,0 0 0,0-1 16,-18 0-16,18 2 15,0-2-15</inkml:trace>
  <inkml:trace contextRef="#ctx0" brushRef="#br0" timeOffset="52492.04">21251 10790 0,'17'142'0,"-34"-106"16,17 16-16,17 18 0,-17-16 16,0-1-16,18-1 0,-1 1 0,0 18 15,2-18-15,-2-1 0</inkml:trace>
  <inkml:trace contextRef="#ctx0" brushRef="#br0" timeOffset="53029.45">23967 10914 0,'0'283'15,"0"-231"-15,0 55 16</inkml:trace>
  <inkml:trace contextRef="#ctx0" brushRef="#br0" timeOffset="53518.39">21410 11744 0,'-19'70'0,"38"-140"0,-55 175 0,36-70 0,-18 18 16,1 0-16,17 1 0,0-2 0,0 18 15,0-16-15,0-2 0,17 37 16,-17-37-16,35 19 0,1-18 15,-1 18-15,1-37 0</inkml:trace>
  <inkml:trace contextRef="#ctx0" brushRef="#br0" timeOffset="53974.99">24196 11973 0,'-17'159'0,"-2"-125"16,19 20-16,0-2 0,-17-16 0,-18 140 16</inkml:trace>
  <inkml:trace contextRef="#ctx0" brushRef="#br0" timeOffset="54480.62">21410 12908 0,'0'34'0,"0"-16"16,0 0-16,-19 17 0,19 1 0,0-19 15,0 37-15,0-20 16,0 1-16,19 18 0,-19 1 0,34-20 16,-16 20-16,18-1 0,16-18 15</inkml:trace>
  <inkml:trace contextRef="#ctx0" brushRef="#br0" timeOffset="54890.93">24143 12925 0,'0'53'16,"-17"-35"-16,17-1 0,0 19 15,0-19-15,-18 18 0,0 18 0,18-18 16,-18 18-16,1 1 0,-18-2 0,17 1 15</inkml:trace>
  <inkml:trace contextRef="#ctx0" brushRef="#br0" timeOffset="55354.48">21039 13965 0,'35'300'0,"-18"-247"0,19 1 16,-19-2-16,19-16 0,87 88 16</inkml:trace>
  <inkml:trace contextRef="#ctx0" brushRef="#br0" timeOffset="55768.55">24072 13737 0,'18'35'0,"-18"-18"16,0 19-16,0-19 0,-18 18 16,18 1-16,0-1 0,0 18 0,-17 0 15,17-1-15,-17 2 0,-1-1 16,0-1-16,0 1 0,1 18 0,0-18 15</inkml:trace>
  <inkml:trace contextRef="#ctx0" brushRef="#br0" timeOffset="56233.89">21320 14724 0,'-34'158'0,"34"-122"0,0-1 16,-18 53-16,18-52 15,18-1-15,-18 18 0,0 0 0,17-1 16,0 2-16,2-18 0,16 16 16,53 1-16,-35-18 0</inkml:trace>
  <inkml:trace contextRef="#ctx0" brushRef="#br0" timeOffset="56625.16">23967 14848 0,'0'105'16,"0"-69"-16,-17 35 0,17-19 16,-19 18-16,2 1 0,-18 88 15,-18-1-15</inkml:trace>
  <inkml:trace contextRef="#ctx0" brushRef="#br0" timeOffset="63710.01">27318 16541 0,'-18'17'16,"1"-17"-16,34 18 15,71 18 17,-69-36-32,16 17 0,53 0 0,-35-17 15,-1 19-15,1-19 16,-17 0-16,16 17 0,2-34 0,16 17 15,-16 0-15,16 0 0,-18-19 16,2 19-16,-1-17 0,-1 0 0,1-1 16,53-18-16,-70 19 0,-2-18 15,54-1-15,-69 2 0,16 15 16,-18 2-16,2-1 0,15 1 16,1-36-16,-35 18 15,19 16-15,-2-33 0,-17 34 0,17-17 16,-17 18-16,0-19 0,0 18 15,-17-16-15,17 15 0,0-16 0,-17 18 16,17-19-16,-19 19 16,2-37-16,-1 37 0,1-18 15,0 17-15,-2-34 0,2 33 16,-1 2-16,-18-18 0,19 16 16,0 2-16,-1-18 0,-35-18 15,36 36-15,-19-1 0,18 0 16,1 0-16,-19 1 0,19 17 0,-1-17 15,-18-1-15,2 0 16,-1 0-16,16 18 0,-15-17 16,16 17-16,0 0 0,-34-17 15,34 17-15,0 0 16,0 0-16,1 0 0,-36-19 0,35 19 16,1 0-16,-2 0 0,-15 0 15,-1 0-15,16 19 0,2-19 16,0 0-16,-1 0 0,-18 0 15,19 0-15,-19 0 0,19 17 16,-1-17-16,1 0 0,0 0 0,-2 0 16,2 17-16,-1-17 0,1 0 15,-2 0-15,19 18 0,-17-18 16,0 0-16,-1 18 0,-18-18 16,19 18-16,0-18 0,-1 17 15,0-17-15,0 17 16,1 1-16,0-18 0,17 18 15,-19-18-15,2 35 0,17-18 16,-18-17-16,18 19 16,-17-2-16,0 1 0,17-1 0,0 0 15,-19-17-15,19 19 0,-17 16 16,-1-18-16,1 19 16,-2-19-16,19 1 15,-17 0-15,17 0 16,-17 16-16,-1-16 0,0 0 15,18 0-15,-18-18 16,18 17-16,0 0 0,-17 2 0,17-2 16,0 1-16,-17-1 15,17 2-15,0-2 0,0 0 16,0 1-16,0-1 0,0 2 16,0-2-16,0 0 15,0 1-15,0 0 0,0 0 16,0-1-16,17 0 0,-17 2 0,0-2 15,0 1-15,17 16 16,-17-15-16,0-2 16,18 18-16,-18-16 0,18-2 15,-18 0-15,18 1 0,-18 0 16,17 0-16,0-1 16,-17 0-16,19-17 0,-2 18 15,1 0-15,-1-18 0,19 18 16,-19-18-1,1 17-15,18-17 0,-19 17 16,0-17-16,1 0 16,0 19-16,0-19 0,-1 0 15,0 0-15,-17 17 0,19-17 16,-2 0-16,1 0 16,-1 18-1,0-18 1,2 0-1,-2 0 17,1 0-17,-1 0 1</inkml:trace>
  <inkml:trace contextRef="#ctx0" brushRef="#br0" timeOffset="63877.1">27847 16682 0,'-17'18'16,"-1"-18"-1</inkml:trace>
  <inkml:trace contextRef="#ctx0" brushRef="#br0" timeOffset="121431.75">25783 11532 0,'19'0'32,"15"0"-17,37 0-15,0-18 0,34-35 16,72 36 0,-1-1-16,0 0 0,19-17 15,-54 18-15,-1-2 16,-33 2-16,-55 17 15,-33 0-15</inkml:trace>
  <inkml:trace contextRef="#ctx0" brushRef="#br0" timeOffset="122502.95">25907 12342 0,'17'0'63,"19"0"-48,35 0-15,0 0 0,17 0 16,53-34-16,-36 34 16,54-36-16,-54 18 15,37 1-15,-36 0 16,-88 17-16,16 0 15,2 0 1</inkml:trace>
  <inkml:trace contextRef="#ctx0" brushRef="#br0" timeOffset="123613.63">25714 13454 0,'0'0'0,"52"0"0,-16 0 16,16 0-16,1 0 16,18 0-16,-1 0 15,-16 0-15,-2 0 16,1 0-1,0 0-15,-35 0 0,35 0 16,-1 0-16,-35 0 16,19 0-1,-1 0-15,1 0 16,-19 0-16,1 0 0,-1 0 16</inkml:trace>
  <inkml:trace contextRef="#ctx0" brushRef="#br0" timeOffset="124775.08">25802 14406 0,'17'0'47,"36"0"-32,17 0-15,0 0 16,54 0-16,18 0 16,-1 0-1,-1 0-15,20 0 0,-37 0 16,106 0 0,-176 0-16,-18 0 15,-35-17-15</inkml:trace>
  <inkml:trace contextRef="#ctx0" brushRef="#br0" timeOffset="125894.89">25978 15412 0,'34'0'94,"37"0"-94,0-18 15,17 18 1,1-17-16,51 0 0,-16-19 16,-53 36-16,17-18 15,-54 18-15,-15-17 16</inkml:trace>
  <inkml:trace contextRef="#ctx0" brushRef="#br0" timeOffset="128343">27530 10261 0,'-18'0'94,"53"36"-79,72 35-15,-55 17 0,54 53 16,-18-36 0,-34 1-16,34 106 15,-88-106-15,0-18 16,0 35 0,0 1-16,0 0 15,-36-36-15,-16 35 16,33 1-16,2 0 15,-1-19-15,-18-34 16,19 34-16,17-52 16,0-35-16,0 35 15,36 18-15,-36-54 16,35 18 0,-18 1-16,2-19 0,-2 0 15,0 2 1,19-19 31,-18 0-32,-1 0-15,-17-53 16,0 17-16,0-16 16,0 33-1,0-16-15,-17 53 47,-1-1-31,0 2-1,-17 51-15,18-52 16,-2 52-16,2-18 16,17 19-16,-18 18 15,1-37-15,-2 19 16,19 0-16,0-18 15,0 35-15,0 0 16,0 0-16,0-17 16,0 175-1,0-158-15,0 54 16,0-18-16,0-36 16,0 36-1,36-19-15,-18-17 0,-1 53 16,-17-123-1,0 18 1,0-19-16,0 18 0,0 1 16,0-19-16,0 19 15,36-1 1,-36 18-16,0-1 0,17-16 16,-17-19-1,0 37-15,0-20 0,0 2 16,0-1-1,0 1-15,0-19 16,0 1-16,0-1 16,0 0-16,0 2 15,0-2 1,-34 1 0,15-1-1,-33 2-15,16 15 16,-35-34-1,19 18-15,-1 0 16,17 0-16,1-18 0,18 17 16</inkml:trace>
  <inkml:trace contextRef="#ctx0" brushRef="#br0" timeOffset="132710.7">25448 10844 0,'-17'0'94,"-19"0"-79,1 0-15,-1 17 16,19 0-1,-18 2-15,-1 16 16,36-18-16,-34 19 16,34-1-16,0-18 15,0 19-15,0 17 16,0-18-16,0 1 16,0 33-1,17 21 1,71 86-1,-88-71-15,88 72 32,-52-89-32,-36-17 0,0 0 15,17 17-15,-17-18 16,0-18-16,0-16 16,0 16-16,0 2 15,0-18 1,-17-19-16,-19 18 0,19-18 15,-54 2 1,19-2-16,-19-17 16,18 17-1,36-17 1,-2 0 0,2 0-1,-1 0 1,18-34-1,35 34 17,-16 0-17,15 0 1,-16 0 0,18 17-16,-19 0 0,19 19 15,-36-1-15,35 1 16,-35 33-16,17 2 15,36 70-15,-53-70 16,0 0 0,0 70-1,0 0-15,0 53 32,0-88-17,0 0 1,-17-1-1,17 2 1,0-55 0,0 1-1,-19-36-15,2 2 16,17-2-16,0 1 16,0-1-16,0 0 15,0 2-15,0 33 16,0-33-1,0 33 1,0-16-16,0-19 16,0 36-16,0-18 15,0-18 1,0 19-16,0-1 16,0 1-1,0-19 1,0 18-1,0-16 1,0 15-16,0-16 31,0 0 1,0 0-17,17-1-15,-17 0 16,0 2-1,36 16-15,-36-18 16,18-17 0,-18 17-1,0 19 517,0-18-517,0-1 1,17-17-16,2 19 15,-2-2 17,-17 18 15,0-18-32,35 2 1,-35-2-1,0 0 17,0 19-1,18-36 31,-18 18-46,35-1-16,-35 0 31,0 2-31,17-2 16,-17 1-16,0-1 16,36 0-1,-36 2 1</inkml:trace>
  <inkml:trace contextRef="#ctx0" brushRef="#br0" timeOffset="-37453.07">25166 9556 0,'0'70'31,"-35"-16"-15,-1 51-16,19-34 16,-18 53-16,35-19 15,-17-34-15,17 34 31,0-34-31,0-35 0,0 52 16,17-88-16,0 34 16,18 2-1,1-36 48,35 0-48,-18 0 1,52-17-16</inkml:trace>
  <inkml:trace contextRef="#ctx0" brushRef="#br0" timeOffset="-36486.22">26788 9504 0,'19'0'15,"16"17"16,1-17-31,52 52 16,-36-16-16,18-1 16,1 1-16,53 69 15,-53-69 1,-37-1-16,2 1 16,-1-19-16,1 18 15,-19-18-15,1 36 16,-18-35-1,36 35-15,-36-36 16,0 2-16,0 16 16,0-1-16,0 20 31,0-37-31,0 19 16,0 17-1,-19-18-15,19 0 16,-17 1-16,-1-19 15,18 0-15,-17 19 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189 0,'-15'11,"1"-1,-1 2,2 0,-1 2,2-1,-16 20,-14 17,38-48,1 1,-1 1,1-1,1 1,-1 0,0 0,1 0,-1 0,2 0,-2 0,2 1,-2 3,3-7,0 1,0-1,0-1,0 1,0 1,0-2,0 1,1 0,-1-1,0 2,0-1,2-1,-2 1,0-1,1 2,-1-2,1 1,-1 0,0-1,2 2,-1-2,-1 0,3 1,35 10,100-15,-114 4</inkml:trace>
</inkml:ink>
</file>

<file path=ppt/ink/ink1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8:41.938"/>
    </inkml:context>
    <inkml:brush xml:id="br0">
      <inkml:brushProperty name="width" value="0.05292" units="cm"/>
      <inkml:brushProperty name="height" value="0.05292" units="cm"/>
      <inkml:brushProperty name="color" value="#0070C0"/>
    </inkml:brush>
  </inkml:definitions>
  <inkml:trace contextRef="#ctx0" brushRef="#br0">17462 10332 0,'36'17'47,"17"125"-32,53 87-15,-53 35 0,18-16 16,-19 16-16,-35-35 16,19 18-16,-36-52 15,0-2-15,0-34 16,0 35 0,0-140-1,0-108 79,-105-263-78,51 122-16,-34-51 15,52 70-15,-16-19 16,-1 2-16,17 69 15,-16-52-15,-1 34 16,35 37-16,1 34 16,-36-53-16,53 19 15,0 34-15,-36-53 16,1 19-16,18 34 16,-1-17-16,0 52 15,0-16 1,1 34-16,17-17 0,-17-1 15,51 19 189,230 17-189,-69-18 1,52 1-1,-1 0-15,90-54 0,16 18 16,-16-18 0,-36 54-16,-53-1 0,176-52 15,-299 51 1,0 2 0,-36-1-16,-54 1 0,2 17 15,-18 0 126,16 0-126,-15 17 1,-2 71 0,1-17-16,-18 53 15,34-1-15,-34 35 16,0 1-16,19 18 16,-19-1-1,0 0-15,0-17 0,0 0 16,0 18-16,0-89 15,0 35-15,0 1 16,0-19-16,0 2 16,0 15-1,0-51-15,0-18 16,17 1-16,-17 16 16,0 89-1,0-107-15,0-16 16,0 16-16,0 1 15,0-35 1,0 18-16,0-19 0,0 19 16,0-1-16,0-18 93,-36-17-46,-33 0-31,-2-35-16,-70 18 16,-36-2-16,37 2 15,-90-18-15,18 35 16,18 0-1,0 0-15,53 0 0,0 0 16,-18 0 0,0 0-16,35 0 0,-52 0 31,88 0-31,35 0 16,-52 0-16,34 0 0,0 0 15,-17 0 1,54 0-16,-20 0 15,18 0-15,19 0 16,0 0 0</inkml:trace>
  <inkml:trace contextRef="#ctx0" brushRef="#br0" timeOffset="6055.79">22066 11761 0,'71'0'110,"53"35"-95,52-35-15,0 0 0,36 0 16,70 0 0,18 0-16,35 0 0,-106 0 15,35 0-15,-52 0 16,54 0-1,-214 0-15,-35 0 172,19-35-156,-36-1 0,0-52-16,0-36 15,0 19-15,0-36 16,0 35-16,0-52 15,0 34-15,0 53 16,0-52 0,0 34-16,-17 1 0,17 36 15,0 16 1,-19 1-16,-50 35 219,-2 0-219,-124 0 15,107 0-15,-36 0 16,36 0-16,-17 0 16,17 0-16,17 0 15,-53 0 1,36-18-16,18 0 0,-53-16 15,34 34 1,-17-18-16,-18 0 16,-16 0-16,16 18 0,0-34 15,2 15 1,15 19-16,2 0 16,-37 0-16,54 0 15,-17 0-15,-2 0 16,-15 0-16,51 0 15,0 0-15,1 0 16,16 0-16,20 0 16,16 0-16,0 0 15,-34 0 126,52 19-125,0 15-16,-19 20 0,19 16 15,0-35-15,-17 36 16,17 70-16,0-53 15,0-17 1,0 34-16,0-34 16,0 53-16,0-36 0,0 0 15,0 0 1,0-35-16,0 18 16,0-18-16,0-18 15,0-1-15,0-15 16,0-2-1,0 18 157,36-35-156,34 0-16,0 0 16,19 0-1,51 0-15,-16 19 16,35-19-16,-53 0 15,-54 0-15,-34 0 16</inkml:trace>
  <inkml:trace contextRef="#ctx0" brushRef="#br0" timeOffset="10639.84">6209 14636 0,'17'17'15,"2"-17"1,-2 0-16,0 18 15,19-18 1,34 0 0,-17 18-16,18-18 15,34 0-15,178 0 16,-125 0 0,72 0-1,35 0-15,52 0 0,71 0 16,371 0-1,-319 0-15,231 0 16,-318 0 0,-72 0-1,19 0-15,-53 0 0,36 0 16,246 0 0,142 0-1,105 0 1,-159 0-1,-53 0 1,-176 0 0,-229 0-1,-71 0-15,18 0 16,-88 0 0,-1 0 202,36 18-202,89-18 0,-20 17-1,196-17 1,-106 0-16,0 0 15,17 0-15,-17 0 16,-71 0-16,35 0 16,-34 0-1,-108 0-15</inkml:trace>
  <inkml:trace contextRef="#ctx0" brushRef="#br0" timeOffset="16971.5">19174 3047 0,'123'-88'16,"-87"53"-16,16-1 0,1 1 15,71-35-15,-53 34 16,-2 1-16,-16-1 0,18 1 0,-18 1 0,18 15 15,-19-16-15,-16 18 0,17-2 16,-18 2-16,-18 0 0,1-1 16,0 1-16,0 17 0,-18-19 0,17 19 15,-17-17-15</inkml:trace>
  <inkml:trace contextRef="#ctx0" brushRef="#br0" timeOffset="17220.72">19879 2341 0,'35'-34'16,"-18"34"-16,2-19 0,16 19 0,1 0 0,-19 0 16,18 0-16,1 0 0,-2 0 15,20 0-15,-20 19 0,20-2 16,-18 0-16,-19 1 0,0 0 15,1 0-15,-18-1 0,17 0 0,-17 2 16,0 16-16,0-18 0,0 0 16,-17 19-16,17-18 0,-18-1 0,18 2 15,0-2-15,-17 0 0</inkml:trace>
  <inkml:trace contextRef="#ctx0" brushRef="#br0" timeOffset="17877.06">21185 1477 0,'0'-17'0,"-18"34"31,0 18-15,0 1-16,1-1 0,17 18 0,-17 0 15,17-1-15,-19 72 0,19-70 16,19-2-16,-19-16 0,0-2 16,17 2-16,-17-1 0,17-18 0,1 19 15,-18-18-15,18-1 0,0 2 16,16-2-16,-16-17 0,0 0 16,0 0-16,-1 0 15,-17-17-15,17 17 0,-17-19 16,19 19-16,-19-17 0,0-1 15,0 1-15,0-19 16,-19 19-16,19-1 0,-17 0 16,0 0-16,-1 18 15,0-17 1,0 34-16,1-17 16</inkml:trace>
  <inkml:trace contextRef="#ctx0" brushRef="#br0" timeOffset="18366.18">21466 1831 0,'0'0'15,"19"17"1,-19 0-1,17 18 17,0-16-17,-17-2-15,18-17 32,0 0-17,0-17-15,-1 17 16,0 0-1,1 0-15,0 0 16,0 0-16,-1 17 16,0-17-1,-17 17 1,19-17-16,-2-17 47,1 0-16,18-2-15,-19 19-1,0-17-15,1 17 16,-18-18-16,17 18 16</inkml:trace>
  <inkml:trace contextRef="#ctx0" brushRef="#br0" timeOffset="19095">21978 1760 0,'0'35'31,"17"-35"-15,2 36 0,-2-19-16,1-17 15,16 0 1,-15 0-1,-2 0-15,1-17 16,-18-2-16,0 2 16,-18-18 15,1 35-31,-2 0 0,19-19 16,-17 19-1,0 0-15,-1 19 16,70-38 15,-16 19-15,-18-17-1,18 17 1,-19 0 0,0 17-16,1-17 15,0 19 1,0-19-1,-1 0-15,0 17 32,1-34-1,0 17-31,0 0 16,-1-19-16,0 19 15,19-34 1,-18 34-16,-1-18 15,0-18-15,2 19 0,-2-18 16,1-1-16,-1 19 0,-17-19 16,0 19-16,19-18 0,-19 16 15,0-33-15,0 35 0,0-2 16,0 2-16,0 0 0,0-1 16,0 0-1,17 71 1,0-36-16,-17 2 0,0-2 15,0 18-15,0-18 0,18 19 16,-18 18-16,18-37 16,-18 0-16,0 19 0,18-18 0,-18-1 0,17-17 15,-17 17-15</inkml:trace>
  <inkml:trace contextRef="#ctx0" brushRef="#br0" timeOffset="19379.97">22913 1265 0,'0'-53'0,"-18"36"0,18-1 15,0 72 1,0-37 0,0 0-16,-17 1 0,17 0 15,0 34-15,0-16 0,0-18 0,0-1 16,0 0-16,0 19 15,0-18-15,0-1 0,0 2 16,0 15 0,0-16-1</inkml:trace>
  <inkml:trace contextRef="#ctx0" brushRef="#br0" timeOffset="19735.72">22419 1583 0,'52'-52'31,"-33"52"-31,16-19 0,1 2 16,16-1-16,-16 1 0,16-2 0,-16 2 15,-2 0-15,2-1 0,-18 1 16,18 17-16,-2-19 0,-16 2 0,18 17 15,-19-17-15,0 17 0,1 0 16,0-18 0,0 36-1,-18 16 1,17-34 0,-17 19-16,0-2 0,17-17 0,-17 18 15,18 35-15,0-36 16,-18 1-16,0-1 15,0 2-15,0-2 0,0 0 16,0 1-16,-18 0 16,18 0-16,-18-18 15,18 17-15,-17-17 0,17 17 16,-17-17-16</inkml:trace>
  <inkml:trace contextRef="#ctx0" brushRef="#br0" timeOffset="20907.98">23425 1160 0,'0'-17'0,"-18"34"31,18 0-31,0 1 0,0-1 15,0 36-15,0-35 0,0 0 0,18 53 16,-1-54 0,-17 1-16,17-1 0,2 0 15,-2 2-15,1-2 16,-1-17 0,19-36-1,-36 19-15,0 0 0,0-1 16,0 1-16,0-2 0,0 2 15,-19 0-15,19-1 0,0 0 16,0 0-16,0 1 16,0 0-1,36 51 1,-1 2-16,-35-18 16,19-1-16,-2 0 0,0-17 15,1 36-15,0-36 0,0 18 16,-1-1-1,0 0-15,19-17 32,-36-17-17,18 0 1,-18-1-16,0 1 0,17 17 16,-17-19-16,17 2 0,-17 0 15,19 17-15,-19-18 0,17 0 16,-17 0-16,18 1 0</inkml:trace>
  <inkml:trace contextRef="#ctx0" brushRef="#br0" timeOffset="21106.43">24095 895 0,'18'-18'16,"-18"1"0,0 52-1,0-17 1,0 17-16,0 36 15,0-37-15,0 2 16,0-1-16,0 1 0,0-1 16,0 1-16,-18-2 0,18 2 0,18-18 15,-18-1-15,0 0 0,17 19 16</inkml:trace>
  <inkml:trace contextRef="#ctx0" brushRef="#br0" timeOffset="21968.65">24483 1231 0,'-18'-19'0,"-17"19"15,35 19 1,0-2-16,17-17 15,-17 17 1,18-17-16,-18 18 0,18-18 0,0 18 16,-1-18-16,0 18 15,2-1-15,-2-17 16,-17 17-16,18 2 0,-1-2 16,-17 1-16,17-1 15,-17 19-15,0-19 16,-17 1-16,17-1 15,0 2-15,0-2 0,17-34 47,2-2-31,-19 2-16,17-1 0,1 1 16,-18-2-16,17 19 0,2-17 0,-19 0 15,17-1-15,-17 1 0,17-2 16,1 2-16,-18 0 0,17-1 15,-17 0 1,0 36 47,0 0-48,19-1 1,-2-17-1,0 0 1,1 0-16,0 0 16,0 0-16,-1-17 15,0 17 1,2 0-16,-2-18 31,1 36 63,-1-18-63,0 0-15,2 0-1,-2 0-15,1 0 16,-1-18-16,2 18 16,-2 0-16,-17 18 15</inkml:trace>
  <inkml:trace contextRef="#ctx0" brushRef="#br0" timeOffset="23198.71">24413 1195 0,'-19'-18'0,"19"53"31,0-16-16,19-2-15,-2 0 16,0-17-16,37 0 31,-37 0-31,0-17 0,2 17 16,-2-17-16,18-2 16,-18 19-1,2 0 1,-2 36-1,1-19-15,-18 1 0,17 52 16,-17-34-16,0-1 0,19 1 0,-19-1 16,-19 1-16,19 16 15,0 1-15,-17-18 0,17 1 0,-35 17 16,16-36-16,2 18 0,0-16 16,-1-2-16,1 0 0,-2-17 15,19 18-15,-17-18 0,0 0 16,-1 0-16,0 0 0,18-18 15,0 1-15,0 0 16,0-2-16,18 2 0,-18-1 16,18 1-16,-18-2 0</inkml:trace>
  <inkml:trace contextRef="#ctx0" brushRef="#br0" timeOffset="23916.78">24835 1372 0,'0'-19'0,"0"38"0,0-55 16,18 1 0,-18 17-1,0 0-15,0 1 16,0 0-1,-35 34 1,18 0 15,17 1-31,0 0 0,0 0 16,0-1-16,0 0 16,17-17-16,18 19 15,1-19 1,-19 0-16,0 0 0,2 0 0,16-19 31,-18 2-31,0 17 0,2-17 16,-19-1-16,17 18 15,-17-18 1,-17 18 15,17 18 16,35 0-31,-18-18-16,-17 17 0,19-17 0,-2 0 15,-17 17 1,17-17 0,-17 19-16,18-19 0,0 17 31,0-34 16,16-2-32,-16 19-15,-18-17 16,18 17-16,0-17 0,-1 17 16,0-18-16,2 18 15,-2-18-15,1 18 16,-1-18-16</inkml:trace>
  <inkml:trace contextRef="#ctx0" brushRef="#br0" timeOffset="25097.85">21555 2219 0,'299'-178'16,"-210"126"-16,17-1 0,-1-18 0,19 18 15,-19-18-15,-17 19 16,54-54-16,-72 71 0,1-36 16,-18 35-16,-70 19 15,-19 17 1,1 17-16,-18 2 0,-35 16 0,17 1 16,1-2-16,-89 54 15,18 19-15,70-72 0,19 18 0,16-18 16,1-18-16,17 19 0,0-19 15,18 1-15,18 0 16,18-18-16,-2 0 0,20-18 0,34 0 16,0-16-16,0-2 15,36-16-15,52-38 0,-70 20 16,-35 18-16,0-2 0,17-51 16,-54 52-16,-16-1 15,-36 20-15,18 16 0,-34 0 0,15 18 16,-33 0-16,-1 0 0,-18 18 0,-88 34 15,71 2-15,0-20 16,0 20-16,18-1 0,-1 18 16,18-19-16,-18 1 0,0 35 0,54-52 15,17-1-15,0 1 0,0-19 16,17 0-16,19 1 0,-1 0 0,18-18 16,18 0-16,0 0 0,17-18 15,17-17-15,72-18 0,-89 1 16,0 16-16,0-18 0,-17 2 15,0-1-15,17-52 0,-54 69 16,2-35-16,-36 54 0,0-1 16,-17 1-16,17-2 0,-36 19 15,19 0-15,-37 19 0,2-2 16,-1 35-16,-88 38 0,35 15 16,70-52-16,2-18 15,-2 1-15,18 16 0,18-16 16,0-1-1,18-18-15,0 2 0,0-19 16,-1 0-16,0 0 0,1-19 16,18 2-1,-36-1-15,-54 36 32,37-1-32,-18 2 0,-18 15 15,17 2-15,-16-1 0,-1 18 0,18-18 16,-72 72-1,90-73-15,0 1 0,17-16 16,17-2 0,0-17-16,1 0 15,18 0-15,-2 0 0,2-17 0</inkml:trace>
  <inkml:trace contextRef="#ctx0" brushRef="#br0" timeOffset="32554.92">25858 5904 0,'0'19'16,"36"-38"0,-19 19-1,1 0-15,0 19 0,0-19 16,16 34-1,-34-16-15,0 0 16,0 0-16,0-1 0,-17 0 0,0 1 16,-1 0-16,18 0 15,-36-1-15,19-17 16,17 17-16,-17-17 0,51 0 31,20 0-15,-37 19-1,0-19-15,2 0 16,-2 0-16,-17 17 0,18-17 0,-1 18 16,-52 35 15,18-53-31,-2 17 0,2-17 0,0 18 16,-19-1-1,18-17-15,1 0 0,0 0 0,-2 19 16,2-19-16,-1 0 0,1 0 0,0 0 31</inkml:trace>
  <inkml:trace contextRef="#ctx0" brushRef="#br0" timeOffset="33064.66">26211 5904 0,'-17'0'0,"0"0"16,-2 19-16,2-2 15,-1 0 1,18 1-16,0 0 16,18-18-1,-1 18-15,2-36 16,15 18-1,-16 0-15,0-18 16,0 18 0,-1 0-1,-17 18-15,0 17 16,0-18 0,0 1-16,0 0 0,0 0 15,0-1-15,0 0 0,0 2 16,0-2-16,0 18 15,0-16-15,0-2 0,17-17 16</inkml:trace>
  <inkml:trace contextRef="#ctx0" brushRef="#br0" timeOffset="33456.08">26705 5993 0,'-18'0'16,"1"0"-16,-36 18 15,35-18-15,18 17 16,-17 0-16,0-17 0,-2 18 0,2 0 16,-37 34-1,37-33 1,34 16 0,19-35-1,-36 17 1,18-17-16,-1 0 0,2 0 0,-2 0 0,0 0 15,1 0-15,18 0 0,-19 0 16,0-17-16,19 17 16,-18-18-16,-1 18 0</inkml:trace>
  <inkml:trace contextRef="#ctx0" brushRef="#br0" timeOffset="33657.04">26775 5923 0,'0'-19'0,"0"38"15,-34-2 1,34 0-16,-18 1 16,18 0-16,-18 0 0,18 16 0,0-16 15,0 0-15,-18 17 0,18 1 16,0-19-16,-17 1 0,17 18 16,0-19-16,0 18 0,0 1 0,0-19 15,0 0-15,17 19 16</inkml:trace>
  <inkml:trace contextRef="#ctx0" brushRef="#br0" timeOffset="34425.93">27163 5993 0,'0'18'16,"19"-1"-16,-19 18 31,0-17-31,0 0 0,0-1 16,17 19-16,-17-19 0,0 1 0,0-1 15</inkml:trace>
  <inkml:trace contextRef="#ctx0" brushRef="#br0" timeOffset="34690.76">27041 6169 0,'34'-36'32,"-15"36"-32,-2 0 15,1-17-15,-1 17 0,36 0 16,-35 0-16,-1-17 0,2 17 15,15 0-15,2 0 16,-18 0-16,-1 0 0</inkml:trace>
  <inkml:trace contextRef="#ctx0" brushRef="#br0" timeOffset="36898.97">27023 6433 0,'-18'0'0,"0"0"15,72 0 32,-37-17-31,0 17-16,19 0 0,-18 0 0,16 0 16,56-17-1,-56-1-15,2 18 0,-1-18 0</inkml:trace>
  <inkml:trace contextRef="#ctx0" brushRef="#br0" timeOffset="37465.87">27729 6081 0,'0'52'31,"0"-16"-31,-18-18 15,18-1-15,0 2 0,0 15 0,-18 37 16,18-54-16,0 1 16,-18 52-1,36-51-15</inkml:trace>
  <inkml:trace contextRef="#ctx0" brushRef="#br0" timeOffset="38379.87">28029 6152 0,'105'17'0,"-105"1"16,17-1-16,-34 19 15,17-19-15,-17 1 0,-19 18 16,18-19-16,18 0 16,-17 1-16,0-18 0,17 18 15,-19 0-15,2-1 16,17 0-1,17-17 1,2 0-16,33-17 16,-16 17-16,-19 0 15,0-17-15,19 17 0,35-18 16,0 0 0,-54 0-16,0 18 0</inkml:trace>
  <inkml:trace contextRef="#ctx0" brushRef="#br0" timeOffset="39119.16">28451 6099 0,'18'0'31,"18"-18"-15,-19 18-1,19-18 1,-19 36 0,1 17-1,-18-18 1,0 2-16,0-2 0,0 1 0,0-1 15,0 36 1,0-18-16,0-16 0,0-2 16,-18 0-16,18 1 0,0 0 15,0 0-15,0-1 16,18 0 0</inkml:trace>
  <inkml:trace contextRef="#ctx0" brushRef="#br0" timeOffset="42614.73">27729 6716 0,'-18'0'15,"53"17"1,-35 1-16,17-18 0,1 0 16,35 18-1,-36 0-15,19-18 0,-18 0 0,18 0 16,33 17-16,-33-17 0,-1-17 16,18 17-16,0 0 0,-1-18 0,2 0 15,-1 0-15,-1 1 16,1 0-16,-17-1 0,16 0 0,2 0 15,-20 1-15,2-19 0,-1 19 0,1-1 16,-1 1-16,-17-2 0,0-15 16,-1 16-16,0 1 0,1-2 0,0-15 15,0 16-15,-18-18 0,17 2 16,-17 15-16,0-16 0,0 1 0,0 15 16,0-16-16,0-1 0,0 2 15,-17-20-15,-1 20 0,0-2 0,0-16 16,-16 16-16,16 1 0,-18-1 15,2 19-15,-2-18 0,1 16 0,-1-15 16,-16 16-16,16 0 0,-17 0 16,1 18-16,-2 0 0,1 0 0,18 0 15,-35 0-15,16 18 0,-16-18 0,18 18 16,-2 0-16,1 16 0,1-15 16,-1 16-16,-1 18 0,2-18 0,16 1 15,2 16-15,-2 1 0,1-18 16,16 18-16,2 0 0,0-18 15,-1 18-15,18 1 0,-17-2 0,17-16 0,17-2 16,-17 2-16,0-1 0,18 1 16,-18-1-16,17 18 15,0 0-15,2-18 0,-2-18 16,-17 1-16,0 0 0,18-18 16</inkml:trace>
  <inkml:trace contextRef="#ctx0" brushRef="#br0" timeOffset="44564.69">5679 4864 0,'-17'0'16,"70"17"31,-18-34-31,18 17-16,106-17 15,-88-2-15,-18 19 16,-1 0-16,19-17 0,-18 17 0,18-18 15,-19 18-15,18-17 0,-16 17 16,70-17-16</inkml:trace>
  <inkml:trace contextRef="#ctx0" brushRef="#br0" timeOffset="44761.98">7373 4688 0,'18'-19'0,"0"19"0,-1 0 15,0 0-15,1-17 0,18 17 0,-2-17 16,2 17-16,123-36 16,-106 36-16,17 0 0,-17-18 15,0 18-15</inkml:trace>
  <inkml:trace contextRef="#ctx0" brushRef="#br0" timeOffset="44960.72">9207 4511 0,'54'-18'16,"-37"18"-16,0 0 15,19 0-15,-18 0 0,16 0 16,2 0-16,-1 0 0,1 0 0,-1 0 16,1 0-16,-2 0 0,20 0 15</inkml:trace>
  <inkml:trace contextRef="#ctx0" brushRef="#br0" timeOffset="45098.69">10337 4564 0,'70'0'0,"-52"0"0,-1 0 16,-17-17-16,17 17 0,2 17 0,16-17 15,1 0-15</inkml:trace>
  <inkml:trace contextRef="#ctx0" brushRef="#br0" timeOffset="45227.3">10954 4635 0,'35'17'15,"-17"-17"-15,-71-17 0,124 34 0,-54-17 0,0 0 16,1 0-16,0 0 16,0 0-16,-1 0 0,19-17 0,-1 17 0,-18 0 15,36 0-15,-18 0 0,18 0 16</inkml:trace>
  <inkml:trace contextRef="#ctx0" brushRef="#br0" timeOffset="46199.68">12118 4776 0,'71'-17'0,"-1"17"16,-35-19-16,-18 19 0,37 0 15,-18 0-15,-2 0 0,72-17 16,-36 17-16,-16 0 0,-1 0 16,18 0-16</inkml:trace>
  <inkml:trace contextRef="#ctx0" brushRef="#br0" timeOffset="46373.33">13723 4688 0,'18'0'16,"-18"-19"-16,17 19 0,2 0 15,-2 0-15,0 0 0,37 0 16,-20 0-16,-16 0 16,0-17-16</inkml:trace>
  <inkml:trace contextRef="#ctx0" brushRef="#br0" timeOffset="46518.77">14641 4669 0,'34'0'0,"-68"0"0,86 0 16,-16 0-16,-2 0 16,-15 0-16,16 0 15,-18 0-15,0 0 0</inkml:trace>
  <inkml:trace contextRef="#ctx0" brushRef="#br0" timeOffset="46663.74">15629 4740 0,'17'19'15,"18"-38"-15,-18 19 0,19 0 16,-19 0-16,1 0 0</inkml:trace>
  <inkml:trace contextRef="#ctx0" brushRef="#br0" timeOffset="46816.29">16827 4723 0,'54'0'15,"-108"0"-15,125 0 0,-54 0 0,2 0 16,-2 0-16,1 0 16</inkml:trace>
  <inkml:trace contextRef="#ctx0" brushRef="#br0" timeOffset="46975.65">17639 4723 0,'35'0'15,"-18"0"-15,-69 0 0,123 0 0,-54 0 16,18 0-16,-35-18 16,19 18-16,-2 0 0,18 0 15,1 0-15,-19 0 0,0 0 16</inkml:trace>
  <inkml:trace contextRef="#ctx0" brushRef="#br0" timeOffset="47122.93">18538 4688 0,'107'0'16,"-73"0"-16,-16 0 0,0 0 16</inkml:trace>
  <inkml:trace contextRef="#ctx0" brushRef="#br0" timeOffset="47255.47">19121 4688 0,'17'0'0,"-34"0"16,87 0-1,-52 0-15,-1 0 0,2-19 16,-2 19-16,0 0 0,1 0 16,-1 0-16,2 0 0</inkml:trace>
  <inkml:trace contextRef="#ctx0" brushRef="#br0" timeOffset="47372.09">19773 4688 0</inkml:trace>
  <inkml:trace contextRef="#ctx0" brushRef="#br0" timeOffset="47669.98">20690 4759 0,'19'0'0,"-2"0"0,0 0 15</inkml:trace>
  <inkml:trace contextRef="#ctx0" brushRef="#br0" timeOffset="47881.94">21043 4793 0,'0'0'16</inkml:trace>
  <inkml:trace contextRef="#ctx0" brushRef="#br0" timeOffset="49855.31">6774 3683 0,'-19'34'0,"19"-16"15,-17-18-15,17 17 0,-17-17 16,17 19-16,17-55 47,0 36-32,2-35-15,-2-1 0,1 19 16,-18-1-16,17 1 0,0-19 16,2 19-16,-2-1 0,1 1 0,-1-19 15,2 19-15,-2 17 0,-17-18 16,17 18-16,1 0 16,0 0-16,0 18 15,-1-1-15,-17 0 0,17-17 16,-17 19-16,18-2 15,-18 1-15,0-1 0,18 0 0,-18 2 16,0-2-16,18 1 0,-18-1 16,0 2-16,17-2 15,-17 0-15</inkml:trace>
  <inkml:trace contextRef="#ctx0" brushRef="#br0" timeOffset="50077.61">7003 3576 0,'-36'53'15,"36"1"1,0-20-16,0 37 0,0-36 16,0 35-16,0-16 0,0 104 15,18-104 1,-18-2-16,18 37 15,-18-37-15,18-16 0,-18-1 16,0-18-16,17 2 0,-17-2 16</inkml:trace>
  <inkml:trace contextRef="#ctx0" brushRef="#br0" timeOffset="50367.96">6879 4388 0,'0'17'15,"0"18"-15,18-35 16,-18 19-16,17-19 0,-17 17 0,36 0 16,-19-17-16,1 18 15,18-18-15,-19 0 16,0 0-16,1 0 15,0-18-15,0 18 16,-1-17-16,-17 0 0,17-2 16,2-16-16,-19 18 0,17-19 15,-17 19-15,18-18 0,-18 16 16,17-15-16,-17 16 0,17 0 16</inkml:trace>
  <inkml:trace contextRef="#ctx0" brushRef="#br0" timeOffset="50659.69">7355 3893 0,'36'19'15,"-36"-2"-15,0 1 16,0-1-16,0 0 0,0 19 15,0-1 1,0-16-16,18-2 16,-18 0-1,0 1-15,17-18 16,-17 18-16,17-18 16,1 0-1</inkml:trace>
  <inkml:trace contextRef="#ctx0" brushRef="#br0" timeOffset="50890.79">7585 3876 0,'-18'-17'0,"36"34"0,-18 19 31,0-19-31,0 1 16,0 35-16,0-36 16,17 18-16,-17-16 0,0-2 15,0 18-15,19 1 16,-19-19-16,17 0 16,-17 1-16,0 0 15,17-18-15</inkml:trace>
  <inkml:trace contextRef="#ctx0" brushRef="#br0" timeOffset="51214.66">7902 3929 0,'0'52'31,"0"-33"-31,-17 16 0,17-18 16,-18 2-16,18-2 16,0 18-1,18-17-15,-1-18 16,0 0-1,19 0-15,-18-18 16,-1 18-16,19-18 16,-1-16-1</inkml:trace>
  <inkml:trace contextRef="#ctx0" brushRef="#br0" timeOffset="51387.87">8202 3841 0,'0'71'16,"0"-54"0,0 1-16,0-1 15,-17 36-15,-1 1 16,0-20-16,0 2 16,18-18-16,0-1 0,-17 0 15</inkml:trace>
  <inkml:trace contextRef="#ctx0" brushRef="#br0" timeOffset="52320.77">14111 4828 0,'-53'71'0,"36"-53"16,17 0-16,-18-1 0,0 0 16,18 2-1,-18-2-15,36-53 47,0 2-31,0 16-16,-1 18 15,0 0 1,2-18-16,-2 36 16,1 0-16,-1-1 15,2 0 1,-2-17-16,-17 19 15,17-2-15,1 1 16</inkml:trace>
  <inkml:trace contextRef="#ctx0" brushRef="#br0" timeOffset="52555.86">14199 4899 0,'-17'36'16,"0"17"-1,17-1-15,0-16 16,0-19-16,0 18 0,0 1 16,0 35-16,0-37 15,0-16-15,0 18 0,0-2 0,17 2 0,-17-18 16,0 35-1,0-18-15,0-18 0,-17 2 0,17-2 0</inkml:trace>
  <inkml:trace contextRef="#ctx0" brushRef="#br0" timeOffset="52872.9">14094 5640 0,'0'35'31,"0"-17"-31,17 0 0,18-1 31,-16-17-31,-19 17 0,34-17 16,-16-17-16,-1 17 15,2 0-15,15-17 16,-16-1 0,0 0-16,0 18 0,-18-18 15,0 1 1</inkml:trace>
  <inkml:trace contextRef="#ctx0" brushRef="#br0" timeOffset="53142.05">13070 5640 0,'36'-17'0,"-19"17"0,1 0 16,-18-18-16,17 18 0,2 0 0,-2 0 16,0-18-16,1 18 15</inkml:trace>
  <inkml:trace contextRef="#ctx0" brushRef="#br0" timeOffset="53341.15">13387 5481 0,'0'35'46,"0"-16"-46,0-2 16,0 18 0,0-17-16</inkml:trace>
  <inkml:trace contextRef="#ctx0" brushRef="#br0" timeOffset="53694.87">13458 5481 0,'19'0'16,"-2"0"-1,0 18 17,-17-1-32,0 2 0,0-2 15,-17-17-15,17 17 16,0 1-16,0 0 16,0 0-1,17-18 1,1 0-1,0-18-15,0 18 16,-1-18-16,0 0 16</inkml:trace>
  <inkml:trace contextRef="#ctx0" brushRef="#br0" timeOffset="53870.35">13741 5445 0,'17'19'31,"2"-2"-15,-19 1-16,0-1 0,0 2 15,0-2 1,0 0-16</inkml:trace>
</inkml:ink>
</file>

<file path=ppt/ink/ink1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29:56.611"/>
    </inkml:context>
    <inkml:brush xml:id="br0">
      <inkml:brushProperty name="width" value="0.05292" units="cm"/>
      <inkml:brushProperty name="height" value="0.05292" units="cm"/>
      <inkml:brushProperty name="color" value="#0070C0"/>
    </inkml:brush>
  </inkml:definitions>
  <inkml:trace contextRef="#ctx0" brushRef="#br0">10323 1283 0,'36'0'47,"157"0"-32,160 0 1,159 0-1,282 0 17,-318 0-32,1005 0 15,-810 0-15,105 0 16,-71 0-16,-34 0 16,-89 0-16,-142 0 15,-104 0-15,-106 0 16,-72 0-16,-35 0 15,-70 0 1,-35 0-16</inkml:trace>
  <inkml:trace contextRef="#ctx0" brushRef="#br0" timeOffset="5954.2">9741 7598 0,'-17'17'0,"-2"2"0,2-19 0,0 17 16,17 0-16,-54 19 0,37-1 15,0-18-15,-19 2 0,18-2 0,1 1 16,0-1-16,-2 0 16,19 2-16,-17-2 0,-1 1 15,18-1-15,-17-17 0,17 19 0,17-2 31,-17 0-31,18-17 0,-1 0 0,2 18 16,-2-18-16,18 0 0,-17 0 0,17 18 16,-18-18-16,19 0 0,-18 0 15,-1 0-15,19 0 0,-19 0 16,18 0-16,-16 0 0,-2 0 0,0 0 16,1 0-16</inkml:trace>
  <inkml:trace contextRef="#ctx0" brushRef="#br0" timeOffset="6170.76">10059 7775 0,'0'-19'16,"0"55"15,-18-18-31,18 16 15,0-15-15,-17-2 0,17 1 0,0-1 16,-19 2-16,19 33 16,0-34-16,19 0 15</inkml:trace>
  <inkml:trace contextRef="#ctx0" brushRef="#br0" timeOffset="6397.67">10323 7686 0,'0'-35'0,"18"35"16,-18-17-16,18 34 31,-18 0-15,0 1-16,0 0 0,0 0 16,0 16-16,17 20 15,-17-37-15,0 36 0,0-35 16,0-1-16,17 2 0,-17-2 0,0 0 15,0 1-15,0 0 0,19 0 16,-19-1-16,0 0 16</inkml:trace>
  <inkml:trace contextRef="#ctx0" brushRef="#br0" timeOffset="6609.89">10005 8004 0,'-17'-18'15,"53"18"-15,-36-18 0,17 18 16,18 0-16,1-17 16,16 17-16,-16-17 0,17-2 15,-18 19-15,18 0 0,-18-17 0,18-1 16,-18 18-16</inkml:trace>
  <inkml:trace contextRef="#ctx0" brushRef="#br0" timeOffset="6890.14">10835 7704 0,'-18'-18'16,"1"18"-16,-19 0 16,19 0-1,-1 18-15,0 0 16,36 35-1,0-36 1,-1 18-16,0-18 0,2 2 16,-2-2-16,1 1 0,-18-1 0,17 2 15,2 15-15,-2-16 16,-17 0-16,0 0 16,0 34-16,-17-34 15,-19 17-15,-18 1 16,20-19-16,-2 1 0,-52 18 15,53-19-15,-1-17 16,1 17-16,18-17 0</inkml:trace>
  <inkml:trace contextRef="#ctx0" brushRef="#br0" timeOffset="7691.42">13499 7810 0,'52'17'16,"-16"-34"-16,-19 17 0,36 0 16,-1 0-16,-16 17 15,18-17-15,-37 0 16,0 0-16</inkml:trace>
  <inkml:trace contextRef="#ctx0" brushRef="#br0" timeOffset="7923.59">13551 8022 0,'-18'0'0,"72"0"47,-37 0-47,0 0 0,2-18 15,16 18-15,35-18 0,1 18 16,-36-18-16,-18 18 15,19 0-15,-1-17 0,1 17 16,-19 0 0,0 0-16,2 17 15</inkml:trace>
  <inkml:trace contextRef="#ctx0" brushRef="#br0" timeOffset="8483.73">17449 7615 0,'0'-35'15,"-17"106"1,17-54-16,0 19 0,0 16 16,0-16-16,0-1 15,0 36-15,-17-18 16,17 0-16,0-35 0,0 16 16,0-16-16,0 0 0,0 0 15,17-1-15,-17 0 16,17-17-16</inkml:trace>
  <inkml:trace contextRef="#ctx0" brushRef="#br0" timeOffset="8910.81">17608 7546 0,'53'-19'16,"-106"38"-16,141-38 0,-71 19 0,2 0 16,-2 0-16,-17 19 0,35-19 15,-16 34-15,-19-16 16,0-1-16,-19 2 0,2-2 0,-1 18 15,1 1-15,-19-2 0,19 2 16,-37-1-16,20 1 0,16-19 16,0 1-16,0-1 15,1 2 1,17-2-16,0 0 16,17-17-1,-17 18-15,18-18 0,0 18 16,17 0-16,-18-18 15,2 17-15,-2-17 0,1 0 0,-1 17 16,0-17-16,19 0 16,-18-17-16,-1 17 0</inkml:trace>
  <inkml:trace contextRef="#ctx0" brushRef="#br0" timeOffset="9147.45">18067 7651 0,'0'-17'0,"0"69"47,0-34-47,0 0 16,-18-1-16,18 19 0,0-19 15,0 1-15,-17 35 0,17-18 16,0 1-16,0-19 0,0 0 15,0 1-15,0 18 16,17-19 0</inkml:trace>
  <inkml:trace contextRef="#ctx0" brushRef="#br0" timeOffset="9395.36">18225 7722 0,'18'-36'0,"-18"18"0,0 1 15,0 52 32,0-17-47,0 0 16,0-1-16,18 19 0,-18 16 16,0 1-16,18-18 15,-18-16-15,0-2 16,0 0-16,17 1 0,-17 0 15,0 0-15,17-1 0,-17 0 16</inkml:trace>
  <inkml:trace contextRef="#ctx0" brushRef="#br0" timeOffset="9614.01">17996 7986 0,'17'-35'15,"37"18"1,-18-2-16,-2 19 16,1-17-16,1 17 15,17-18-15,-18 18 16,106-36-16</inkml:trace>
  <inkml:trace contextRef="#ctx0" brushRef="#br0" timeOffset="9922.48">18772 7668 0,'-88'18'0,"176"-36"0,-229 36 15,123-18-15,1 0 16,0 18-16,-2-18 0,2 0 15,17 35 1,17-18-16,2 2 16,15 16-16,2-1 15,-1 2-15,-18-36 0,-17 18 16,19-1-16,-2 19 16,-17-19-16,0 1 15,0 0-15,-17 0 0,-2-1 16,2 0-16,-36 1 0,1 18 15,-19-19-15,0 0 16,54 2 0,-19-19-16,1 17 0,-35 1 15,52-18-15,-18 17 0</inkml:trace>
  <inkml:trace contextRef="#ctx0" brushRef="#br0" timeOffset="13431.03">13163 10367 0,'18'17'16</inkml:trace>
  <inkml:trace contextRef="#ctx0" brushRef="#br0" timeOffset="15670.13">12335 10208 0,'69'-122'0,"-33"86"16,-1-18-16,1 2 0,-2-1 0,54-35 16,-34 35-16,-1 1 0,-18 16 15,1 1-15,-2-1 0,20 1 16,-20-1-16,20 19 0,-18-18 0,-2 17 16,20-17-16,-20 18 0,2-2 15,-18 2-15,16 17 0,-16-18 16,18 1-16,-19 17 0,0-19 0,2 2 0,16 17 15,-35-17-15,17 17 0,2 0 16,-2-18-16,0 18 0,1 0 16,-1-17-16</inkml:trace>
  <inkml:trace contextRef="#ctx0" brushRef="#br0" timeOffset="20418.72">11293 6610 0,'0'18'31,"0"0"-31,-17 35 16,17-36-16,-17 1 15,17-1-15,0 19 0,0-19 0,0 1 16,-19-1-16,19 2 16,0-2-16,0 0 0,0 1 15</inkml:trace>
  <inkml:trace contextRef="#ctx0" brushRef="#br0" timeOffset="20879.98">11717 6680 0,'-70'0'16,"51"0"-16,19 19 16,-17-19-16,-1 17 15,36 18 1,-1-16-1,2-2-15,-2 0 16,0 1-16,1-1 0,0 2 16,-18-2-16,0 0 15,0 19 1,-18-18-16,0-18 0,-16 34 16,15-16-1,2-18-15,-1 0 0,1 18 0,-19-18 16,19 0-16,-1 18 15</inkml:trace>
  <inkml:trace contextRef="#ctx0" brushRef="#br0" timeOffset="21132.22">12052 6787 0,'-17'35'31,"-2"-35"-31,2 17 0,-1 2 0,1-19 16,0 17-16,-2 18 0,-16-17 15,18 0-15,-2-1 0,-15 0 0,16 1 16,0 0-16,0 0 0,1-1 15,0 0-15,17 2 0,-18-19 0</inkml:trace>
  <inkml:trace contextRef="#ctx0" brushRef="#br0" timeOffset="21326.29">12140 6858 0,'-17'34'16,"-1"-16"-16,0 0 16,0-18-16,1 18 0,-36 52 31,18-52-31,-1 16 0,19-15 0,-1-2 0,-18 18 16</inkml:trace>
  <inkml:trace contextRef="#ctx0" brushRef="#br0" timeOffset="27562.19">17555 6399 0,'-18'71'31,"18"-54"-31,0 18 16,0-17-16,0 0 0,0-1 16,0 0-16,0 1 15,0 0-15,0 0 16</inkml:trace>
  <inkml:trace contextRef="#ctx0" brushRef="#br0" timeOffset="27982.77">17961 6470 0,'-53'0'0,"106"0"0,-123 0 16,52 17-16,0-17 0,0 17 16,1-17-1,17 18 1,17 0-16,-17 0 15,18-1-15,0 0 0,-18 1 16,18-18-16,-18 18 0,17 0 0,-17-1 16,0 0-16,0 2 15,0-2-15,0 1 0,-17-1 16,-1 2-16,0-19 16,0 17-16,1-17 0,-54 17 15,35 1-15,2-18 0,-1 17 16,-1-17-16,-17 0 0</inkml:trace>
  <inkml:trace contextRef="#ctx0" brushRef="#br0" timeOffset="28918.89">14168 6822 0,'-17'0'0,"70"0"31,-36 0-31,19 0 0,16-18 16,-34 18-16,18 0 16,-2-17-16,2 17 0,18 0 15,-37 0-15</inkml:trace>
  <inkml:trace contextRef="#ctx0" brushRef="#br0" timeOffset="29083.2">14239 7034 0,'0'0'0,"36"0"15,16 0 1,-34 0-16,0 0 0,-1 0 0,19-18 16,-19 18-16,1 0 0</inkml:trace>
  <inkml:trace contextRef="#ctx0" brushRef="#br0" timeOffset="29783.43">12069 7298 0,'564'-318'16,"-510"266"-16,-1-18 15,0 16-15,17-70 16,-34 36-16,-19 18 0,-17-1 16,-17-69-16,-1 69 0,-18 1 15,-34-72-15,-72 54 0,73 52 16,-20 2-16,1 16 15,0 0-15,0 0 0,-18 18 0,17 0 16,-16 0-16,-1 18 0,0 0 0,-105 34 16,104 2-16,2-1 15,-2 18-15,-69 87 0,35 1 16,106-71-16,-18-17 0,18 17 16,17 0-16,18 0 0,0-18 15,18 1-15,34 70 0,2-70 16,-1-19-16,35-16 0,105 35 15,-69-37-15,-18-15 16,35-2-16,0-17 0,1 0 0,16-17 16,1-2-16</inkml:trace>
  <inkml:trace contextRef="#ctx0" brushRef="#br0" timeOffset="30535.76">17837 5552 0,'-105'-36'0,"210"72"0,-263-89 16,87 53-16,0 0 0,1 0 0,-18 17 15,0 1-15,-18 18 0,-71 34 16,72 1-16,-1 0 15,17-1-15,18 0 0,2 19 0,-2 16 16,35-34-16,-34 122 0,52-103 16,1 103-16,34-105 0,1 0 15,52 53-15,1-70 16,70 53-16,-53-72 0,0-16 16,212 52-16,-194-71 15,88 2-15,-88-38 16,71-15-16,-89 16 0,0-18 15,-17-17-15,87-35 0,-34-17 16,-54 34 0,19-70-16,-54 70 0,-18-17 15,2-53-15,-38 70 0,-33-69 16,-1 69-16,-1 1 16,2 16-16,-89-70 0,70 72 15,1 16-15,-89-34 0,88 35 16,1-1-16,16 19 0,-68-1 15,86 1-15,18 17 16,1 0-16,17 17 0</inkml:trace>
  <inkml:trace contextRef="#ctx0" brushRef="#br0" timeOffset="31419.6">21753 5799 0,'35'-124'16,"-35"107"-16,0-1 0,-17 36 31,-18 35-31,-1-1 0,-69 177 16,17-17 0,0 18-16,52-142 15,-35 89-15,19 16 16,16-122-16,-17 88 15,35-89-15,1-16 0,17-20 0,-17 2 16,-2 16-16,2-16 16,17-18-16</inkml:trace>
  <inkml:trace contextRef="#ctx0" brushRef="#br0" timeOffset="31693.06">20660 5623 0,'476'229'0,"-283"-53"15,-86-70-15,-2-18 0,125 106 16,16 0-16,-139-105 15,140 87-15,-142-105 16,2 17-16,-2-18 0,160 89 16,-195-124-16,0 1 0,1 17 15,-35-36-15,52 35 16,-53-52-16,18 19 16</inkml:trace>
  <inkml:trace contextRef="#ctx0" brushRef="#br0" timeOffset="36897.12">12493 14918 0,'-18'0'47,"-17"0"-47,-70 0 0,-73 0 16,-32 0-1,-73 0-15,-52 0 0,-106 0 16,-142 0 0,19 0-16,-160 0 15,143 0-15,157 0 16,36 0-16,53 70 15,177-51-15,-1-2 16,71 1-16,52-18 16</inkml:trace>
  <inkml:trace contextRef="#ctx0" brushRef="#br0" timeOffset="37681.07">6955 14759 0,'0'0'0,"-19"0"0,-50 19 16,-38-2-1,-16 35 1,-1-33 0,54 33-1,52-34 17,-18 0-32,19-1 46,17 0-30,0 2 0,0-2-1,17 18-15,19 1 16,-1-36-16,18 35 16,1 1-1,34 16-15,-18-16 0,53 16 16,-35-34-16,19 17 15,-90 1 1,36-19-16,-18-17 0,1 18 16,-36-1-1,35-17 126</inkml:trace>
  <inkml:trace contextRef="#ctx0" brushRef="#br0" timeOffset="38761.15">15297 14671 0,'-17'0'31,"17"17"-15,0 2-1,53-2 1,53 1-16,52-18 15,1 0-15,53 0 16,0 0-16,105 0 16,318 0-1,-247 0-15,335 0 16,-246 0-16,-1 0 16,105 0-16,90 0 15,-107 0-15,600 0 16,-635 0-1,1 0 1,-160 0-16,-16 0 0,-73 0 16,-52 0-1,-51 0-15,-20 36 0,-52-36 16,-36 34-16</inkml:trace>
  <inkml:trace contextRef="#ctx0" brushRef="#br0" timeOffset="39825.29">24435 14583 0,'0'17'16,"34"19"-1,-16-1-15,35-18 16,0 19-16,18-18 16,17-1-16,0 2 15,17-19 1,-69 17-16,-1-17 16,-16 0-1,-2 17 157,-17 18-141,-88 1-15,35-1 0,-18-17-16,-17 0 15,-17 35-15,15-36 16,2 1-1,18 16-15,35-15 0,-1-19 16,19 0 0</inkml:trace>
  <inkml:trace contextRef="#ctx0" brushRef="#br0" timeOffset="47033.89">3444 6628 0,'71'0'78,"246"0"-62,-17 18-16,35-18 15,53 0-15,582 0 16,-494 0 0,-88 0-16,18 34 15,-124-34-15,-16 0 16,-73 0-16,2 0 15,-37 0-15,-35 0 16,1 0-16,-36 0 16,124 0-1,-89 0-15,1 0 16,17 0-16,142 0 16,-90 0-1,178 0 1,-213 0-1,1 0-15,105 0 16,-140 0 0,-89-17-1,-17 17 48,-18-17-32,0-54-15,0 54-16,0-37 15,0-87 1,0 70 0,0-51-16,-18-2 0,0 0 15,18 36-15,-17 0 16,0-35-1,17 70-15,-18 17 16,18 1 0,0 0-1,-18 17-15,-34 18 157,-90 0-142,1 0 1,0 0-16,-53 0 0,-54 0 15,38 0-15,-56 0 16,37 0-16,-18 0 16,-175 0-1,-20 0 1,18 0 0,248 0-1,-212 0 1,212 0-16,-1 0 0,-16 0 15,34 0 1,18 0-16,-18 0 0,-106 0 31,159 0-31,1 0 16,34 0-16,-17 0 16,0 0-16,18 0 15,-108 0 1,108 0-16,-1 0 15,-88 0 1,71-18-16,18 1 16,-177-19-1,106 19-15,-89-18 16,160 35 0,-53-36-16,-89 19 15,141-1 1,1 18-16,18 0 15,16 0-15,-70-36 16,70 36 0,2-17-16,-2 17 15,1 0-15,-18 0 16,18 0 0,-1 17 62,36 107-63,0-18 1,0 71-16,0-1 16,0 0-16,0-17 15,0 141 1,0-194-16,0 17 15,0-52-15,0-1 16,0-52 0,0 18-1,19-36 173,139-19-173,-18 2-15,2 17 16,-1 0-16,-36-18 16,-34 18-16,-18 0 15</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30:50.986"/>
    </inkml:context>
    <inkml:brush xml:id="br0">
      <inkml:brushProperty name="width" value="0.05292" units="cm"/>
      <inkml:brushProperty name="height" value="0.05292" units="cm"/>
      <inkml:brushProperty name="color" value="#0070C0"/>
    </inkml:brush>
  </inkml:definitions>
  <inkml:trace contextRef="#ctx0" brushRef="#br0">16439 6178 0,'18'0'94,"211"0"-78,-70 17-1,35-17-15,-52 0 16,16 0-16,18 0 16,-17 0-16,-35 0 15,17 0-15,-70 0 16,-2 0-1,-50 0-15,16 0 0,-18-17 16,2 0 0,-2-2 31,-17 2-32,17-1-15,1 1 16,-18 0-16,0-2 15,0 2-15,18-18 16,0-1 0,-1-16-16,-17 16 0,17-17 15,-17-18-15,18-34 16,-18 70-16,36-72 16,-36 55-1,0-1-15,0-35 16,0 35-1,0 35-15,0-35 16,0 18-16,0 17 16,0-17-16,0 18 15,0-1-15,0 0 16,0 0 0,-18 1 202,-35 0-202,-71 17 0,-69 0-1,51 0-15,-16 0 16,34 0-16,-16 0 15,33 0 1,-34 0-16,35 0 0,18 0 16,18 0-1,-36 0-15,36 0 0,-54 0 32,70 0-32,37 0 0,-88 0 15,51 0 1,20 0-1,-20 0-15,-51 0 16,34 0 0,-18 0-16,20 0 15,33 0-15,1 0 16,16 0 0,2 0 109,17 52-110,0 160 1,0 34-1,0 37 1,0-54 0,0-158-16,36 0 15,-19-37 1,-17-16-16,0 0 16,18 0 171,18-18-171,16 0-16,18 0 15,1 0-15,17 0 0,36 0 16,-1 0-16,-53 0 16,-16 0-16,-37 0 15,19 0 1,-19 0-16</inkml:trace>
  <inkml:trace contextRef="#ctx0" brushRef="#br0" timeOffset="2744.92">19579 8330 0,'18'0'78,"88"0"-62,53 0-16,0 0 0,105 0 16,-35 0-1,54 0-15,17 0 0,-71 0 16,-18 0-16,-53 0 15,-16 0 1,-89 0-16,-18 0 0,-17-17 78,-18-37-62,0 20-1,0-2-15,0-35 0,0-34 16,0 17-16,0-19 16,-53-16-1,36-18-15,-37 17 0,20 1 16,15 17 0,-33 0-16,16-18 0,1 72 15,35-1-15,0 36 16,0-2-1,-17 19-15,-2-17 94,-15 17-78,-37 0-1,-70 0-15,-18 0 0,-53 0 16,1 0 0,-71 0-16,-18 0 15,-35 0-15,-1 0 16,125 0 0,17 0-16,52 0 0,20 0 15,68 0-15,18 0 16,19 0-16,0 0 156,17 36-140,0-19-1,0 36-15,0-1 16,0 55 0,0-19-16,0 0 0,17 71 15,0-35-15,37-2 16,-54-15-1,17-2-15,2-34 16,15 88 0,-34-106-16,0-1 15,18-52-15,-18 19 16,0 15 78,0-16 46,36-1-108,16-17-17,37 0-15,16 0 0,54 0 16,0 0-1,35 0-15,0 0 16,-53 0-16,18 0 16,-18 0-1,-36 0-15,-51 0 0,-37 0 16</inkml:trace>
  <inkml:trace contextRef="#ctx0" brushRef="#br0" timeOffset="3937.67">18926 12546 0,'19'0'31,"139"0"-31,1 0 16,70 0-1,89 0-15,123 0 0,123 0 16,-35 0 0,247 0-16,-105 0 15,88 0-15,105 0 16,-106 0-16,-35 0 16,-106 0-16,-282 0 15,-35 0-15,-141 0 16,-35 0-16,-90 0 15</inkml:trace>
  <inkml:trace contextRef="#ctx0" brushRef="#br0" timeOffset="4914.81">19209 13957 0,'124'0'79,"264"0"-48,-107 0-31,55 0 15,140 0-15,107 0 16,174 0-16,-86 0 0,105 0 16,-18 0-16,1 0 15,634 0 1,-917 0 0,54 0-16,-89 0 15,-160 0-15,-33 0 16,-72 0-16,-52 0 15,-72 0 1</inkml:trace>
  <inkml:trace contextRef="#ctx0" brushRef="#br0" timeOffset="5920.54">18962 15157 0,'71'0'47,"105"0"-32,0 0-15,53 0 16,71 0-16,124 0 16,-36 0-1,88 0-15,17 0 0,19 0 16,18 0-1,-89 0-15,-160 0 0,-33 0 16,-72 0 0,-34 0-16,-90 0 15,-16 0-15</inkml:trace>
  <inkml:trace contextRef="#ctx0" brushRef="#br0" timeOffset="6618.48">19245 16621 0,'158'0'31,"53"0"-31,125 34 16,69 54-16,1-70 16,-158 0-1,50-18-15,-86 35 0,-53-35 16,0 0 0</inkml:trace>
  <inkml:trace contextRef="#ctx0" brushRef="#br0" timeOffset="32896.35">19862 1979 0,'71'0'32,"-54"0"-32,0-17 15,1 17-15,-1 0 0,2 0 0,-2 0 16,0 0-16,1 0 0,0-17 0,0 17 15,16-18-15,-15 18 16,16 0 0</inkml:trace>
  <inkml:trace contextRef="#ctx0" brushRef="#br0" timeOffset="33553.61">19721 1821 0,'52'18'31,"-34"-18"-31,0 0 0,-1-18 16,0 18-16,2 0 0,-2 0 0,1 0 16,18 0-16,-19-18 0,18 18 15,-18 0-15,19 0 0,-1-17 0,-17 17 16</inkml:trace>
  <inkml:trace contextRef="#ctx0" brushRef="#br0" timeOffset="34722.76">17674 2138 0,'36'0'31,"-19"0"-31,1-17 16,18 17-16,-19 0 0,18-18 0,-17 18 15,17-17-15,-18 17 0,19-17 16,-1-2-16,-18 19 0,2 0 0,-2-17 16,1 17-16,-18-18 15,17 18-15,-17-17 16,-17 34 31,17 1-47,0-1 15,0 2-15,-18 50 16,18-33-16,-17-19 0,17 19 0,0-1 16,-19 36-16,19-18 15,0-36-15,0 18 0,0-16 16,0-2-16,0 18 0,0-17 16,0 0-16,0-1 0,0 0 15</inkml:trace>
  <inkml:trace contextRef="#ctx0" brushRef="#br0" timeOffset="35034.66">18133 2438 0,'0'19'31,"17"-2"-31,2 0 15,-2 1-15,0-18 16,1 18-16,0-18 0,0 0 0,-1 0 16,0 0-16,1 0 15,18 0-15,-19-18 16,-17 0-16,17 18 16,-34-17-16,17 0 15,-17-2-15,-1 19 0,18-17 16,-36 17-16,19-18 15,0 18-15,-1 0 0,0 0 16,0-17-16,1 17 0,0 0 16</inkml:trace>
  <inkml:trace contextRef="#ctx0" brushRef="#br0" timeOffset="35258.85">18398 2050 0,'17'0'16,"-17"-17"-16,18 53 15,-1-19 1,-17 0-16,0 18 0,19-16 0,-19 15 0,17 2 16,-17-1-16,17 1 0,-17-19 15,18 35-15,-1 2 16,2-37-16,-19 2 0,17-2 0,-17 0 15,17 1-15,1 0 16</inkml:trace>
  <inkml:trace contextRef="#ctx0" brushRef="#br0" timeOffset="35880.32">18450 2421 0,'0'0'16,"19"-18"-16,-19 1 0,17 17 16,0-19-16,1 2 0,18 0 15,-19-1-15,0 1 0,19 17 16,-18-19-16,-1 2 0,0 0 16,1 17-16,0-18 0,0 0 31,-36 54 0,0-19-15,0 19-16,18-19 15,-17-17-15,17 18 16,17-1-16,-17 0 16,18-17-1,0 0-15,0 0 16,-1 0-16,19 19 31,-19-19-15,1 17-16,-1-17 15,2 0 1,-2-17-16,0-19 16,1 36-16,-18-17 15,0-1-15,17-18 0,-17 2 16,19-2-16,-19 18 15,0-16-15,17-2 16,-17 1-16,17 18 16,-17 34-1,18 0-15,-18 1 16,0-1-16,0 19 16,0-19-16,0 1 0,18 0 0,-18 0 15,0-1-15,0 0 0,0 2 16,18-2-16,-18 18 0,17-18 15,0 2-15</inkml:trace>
  <inkml:trace contextRef="#ctx0" brushRef="#br0" timeOffset="36521.51">19403 2279 0,'0'36'31,"18"-18"-31,-1 35 15,0-18-15,2-18 16,33 36 0,-33-53-1,-2 18 1,0-53 0,1 35-16,-18-17 0,0-2 0,0 2 15,17-1-15,-17 1 0,0-2 16,0 2-16,19 17 0,-19-17 0,0-1 15,17 1-15,0-2 16</inkml:trace>
  <inkml:trace contextRef="#ctx0" brushRef="#br0" timeOffset="36827.78">19791 2209 0,'-18'36'0,"0"-36"0,18 17 15,-17-17-15,17 17 0,-17 2 16,-1-2-16,18 1 16,-18-18-16,18 17 0,0 0 15,0 2-15,18-19 16,-18 17-16,18-17 16,-1-17-16,0 17 15,1-19 1,0 19-1,0 0 1,-18 19 0,17-2-1,-17 1-15,17-1 16</inkml:trace>
  <inkml:trace contextRef="#ctx0" brushRef="#br0" timeOffset="37688.69">20073 2138 0,'0'-35'0,"0"70"0,-18-35 47,1 71-16,17-53-31,0 0 0,0-1 0,0 0 15,0 19-15,0-18 16,0-1-16,35 0 16,-17 2-16,0-19 15,-1 0 1,0-19-16,2 2 16,-2 0-16,1-1 15,-18 1-15,17-2 16,0 2-1,2 53 17,-19-19-1,35-34-15,-18 17-1,19-19-15,-36 2 16,17 17-16,-17-17 0,18 17 15,-18-18-15,17 0 16,-34 54 31,17-19-31,0 0-16,0 2 15,17-2 1,-17 1-1,19-18-15,-2 0 16,0 0 0,1 0-1,0 0-15,0-18 16,-1 1-16,0-2 16,2 2-1,-2-18 1,1 17-16,-18 0 15,17 18-15,-17-17 16,0 0 0,17 17-1,2 17 1,-19 0 0,17-17-1,-17 18-15,18 0 0,-18 0 16,17-18-16,-17 34 15,19-15-15,-19-2 16,0 1-16,0-1 16</inkml:trace>
  <inkml:trace contextRef="#ctx0" brushRef="#br0" timeOffset="37977.71">21343 1610 0,'35'0'31,"-16"0"-31,-2-19 0,0 19 0,1 0 16,35-17-16,-18 17 16,-17 0-16,17 0 15,1 0-15,-36 17 16</inkml:trace>
  <inkml:trace contextRef="#ctx0" brushRef="#br0" timeOffset="38141.37">21466 1821 0,'19'18'31,"33"-36"-15,-34 18-1,17 0-15,-18-18 0,19 18 16,16-17-16</inkml:trace>
  <inkml:trace contextRef="#ctx0" brushRef="#br0" timeOffset="38378.31">22173 1381 0,'0'34'47,"0"-16"-47,0 0 16,0 0-16,0 34 0,0-34 16,0 53-16,0-54 15,-19 18-15,19-16 0,19 33 16,-19-35-16,0 19 15,17-36-15</inkml:trace>
  <inkml:trace contextRef="#ctx0" brushRef="#br0" timeOffset="38760.26">22737 1415 0,'-18'-17'0,"36"34"0,-53-51 16,16 15-16,2 19 16,0 0-16,-37 0 0,37 19 15,-19-19-15,-16 34 0,35-34 16,-19 36-16,1-18 0,16-1 16,2 0-16,0 1 0,17 0 15,0 0 1,17-18-16,0 0 15,2 0-15,-2 0 0,18 0 16,-16-18-16,15 18 0,-16 0 16,-1 0-16,2 0 0,-2 18 15,0-1-15,1-17 0,0 17 16,0 2-16,-18-2 0,17 18 0,-17-16 16,17 15-16,-17-16 15,0 18-15,0-19 0,0 0 0,0 1 16,0 0-16,-17 34 15,17-33-15,-17-19 0,17 17 0,-18 1 16</inkml:trace>
  <inkml:trace contextRef="#ctx0" brushRef="#br0" timeOffset="41272.76">19914 1891 0,'19'-17'15,"-2"0"1,-17-1-16,17 18 0,-17-18 16,0 0-1,-17 36 16,0 0-31,17 0 16,0-1 0,0 0-16,17 2 15,0-19-15,18 0 16,-16 0-16,15-19 16,-16 19-16,18-17 0,-19 0 15,0-1-15,-17 0 31,-17 0-15,-18 18-16,17 18 16,0 0-16,1-18 15,17 18-15,-36-1 0,36 0 16,0 2-16,19-2 16,-2-17-16,0 0 15,1 0-15,0 0 0,0-17 16,-1 17-16,0-19 0,2 2 15,-2 0-15,-34-19 32,-2 36-17,-33 18 1,34 0-16,0-18 16,1 17-16,17 0 15,-17-17 1,17 19-1,-19-38 17,2 2-17,-1 0-15,1 17 16,0 0 0,-2 0-16,2 0 15,-1 0-15,1 17 16,-2-17-16,19 17 15,-17-17-15,0 19 16,-1-19 15,0 0 16,18-19-16,-18 19 1,36 19 15,18 16-32,-19-35-15,0 0 16,2 0-16,16 0 15,18-18-15,-18 18 0,18-17 0,0-2 16,18-15-16,-36 16 16,-1 0-16,-15 0 0,-2 1 0,1 0 15,-1 17-15,2-19 0,-2 2 16,0-1-16,-17 53 47,18-16-16,-1-19-31,2 17 0,15-17 16,-16 0-16,18-17 0,-2 17 0,20-19 15,-1 19-15,-1-17 16,1-1-16,1 1 0,-2 0 0,37-2 16,-54 2-16,-18 17 0,2-18 0,-2 18 15,0 0-15,1 0 16,-18 18-1,0-1-15,0 2 16,0-2-16,0 0 16,0 1-1,17-18-15,-17 17 0,19-17 16,15 0 0,-16-17-16,0 17 0,0 0 0,-1-18 15,19 1-15,-19 17 16,1-17-16,-18-2 0,17 19 0,0-17 15,-17-1-15,0 1 16,-34 34 15,16 1-31,1 18 32,34-19-17,18-17 1,-18-17-1,19-2-15,-18 19 0,-1-17 0,19-18 32,-19 16-32,1 19 15,-18 19 17,17-2-17,2 1 1,-2-18-1,0 0-15,1 0 16,0-18-16,0 1 16,-1-2-1,-17 2-15,0 0 16,-35 34 15,-1 36-15,36-35-16,-17 18 15,17-19-15,0 0 16,0 1-16,17-18 0,-17 17 16,18-17-16,0 0 0,0 0 15,-1 0-15,0 0 16,2-17-16,-2-1 16,1 1-16,-18 0 0,0-2 15,0 2-15,0-1 16,-35 36-1,16-18 1,-15 36-16,34-19 16,-18-17-16,0 35 15,18-18-15,-18-17 0,18 19 16,0-2-16,18-17 16,18 0-1,-36-17-15,17 17 0,0-19 16,-17 2-16,19-1 0,-19 1 0,17 0 15,-17-2-15,18 2 0,-18-1 16,0 1-16,17 17 16,-52 17 15,18-17-31,17 18 0,-19-1 16,19 2-1,0-2 1,19-17-1,16-17-15,-18-19 16,-17 18 0,17-18-1,-34 19 1,0 34 0,-1-17-16,-18 19 15,2 16-15,16-18 16,0 2-16,-17-19 0,35 17 0,-17 0 0,-2 1 15,2-18-15,-1 17 16,1 2-16,0-2 0</inkml:trace>
  <inkml:trace contextRef="#ctx0" brushRef="#br0" timeOffset="44080.1">23530 1027 0,'-17'35'16,"17"-16"-16,-18 69 16,18-35-16,-17 70 15,17-70-15,0 0 0,0 17 0,0-17 16,0 0-16,0-18 0,0 1 15,17-1-15,-17 1 0,18-2 16,-1 2-16,2-1 16,-19-18-16,17-17 0,0 19 0,-17-2 0,18-17 15,-1 0-15,2 0 0,-2 0 16,0 0-16,1 0 0,0-17 16,0 17-16,-1-19 0,0 19 0</inkml:trace>
  <inkml:trace contextRef="#ctx0" brushRef="#br0" timeOffset="44420.96">23971 1133 0,'0'-18'0,"0"54"31,18-1-31,-18-18 0,0 2 16,0 16-16,0-18 0,-18 19 0,18-19 15,0 37-15,0-20 16,18-16-16,-18 0 0,-18 0 16,18-1-16,18 0 0,-18 1 15</inkml:trace>
  <inkml:trace contextRef="#ctx0" brushRef="#br0" timeOffset="44690.46">24218 1062 0,'0'19'47,"0"-2"-47,0 0 15,0 19-15,0-18 0,0 35 16,0-36-16,0 18 0,0-18 15,0 19-15,0-18 0,0-1 0,0 2 16,0-2-16,0 0 0,0 1 0,0 0 16,0 0-16,0-1 15,0 0-15,17 1 16</inkml:trace>
  <inkml:trace contextRef="#ctx0" brushRef="#br0" timeOffset="44938.66">23795 1451 0,'18'-36'16,"-1"36"-1,19-17-15,-19 0 0,18-2 16,1 19-16,-19-17 0,18-1 16,1 18-16,-1-17 0,1 17 0,-2-19 15,2 19-15,-18 0 0,16-17 16</inkml:trace>
  <inkml:trace contextRef="#ctx0" brushRef="#br0" timeOffset="45141.57">23866 1486 0,'-19'0'0,"38"17"16,-2-17-16,1 0 15,35-17-15,-36 17 16,54-17-16,-54 17 0,19 0 15,-1-18-15,18 18 0,-18-18 16,18 18-16,-18-18 0</inkml:trace>
  <inkml:trace contextRef="#ctx0" brushRef="#br0" timeOffset="45771.22">25030 1169 0,'-36'17'0,"19"-17"16,70-17-16,-124 51 0,54-34 0,17 19 15,-19-2-15,2 1 16,17-1-16,-17 0 0,17 2 15,17-2-15,-17 1 16,17-18-16,-17 17 0,19-17 16,16 0-16,-18 0 0,36-17 15,-35 17-15,-1-18 16,2 1 0,-19-2-16,-19 2 15,19 0-15,-17 17 0,17-18 0,-18 1 16,1 17-16,0 0 15,-2-19-15,2 38 32,34-2-32,2 1 15,-19-1-15,17 0 16,0 2-16,1-2 0,-1 18 16,36 36-16,-53-53 0,18 17 15,-18 0-15,18 1 0,-18-19 16,0 19-16,-18 35 0,18-37 15,-35 20-15,35-37 0,-17 0 16,17 1-16,-19 0 0,2 0 16,17-1-16,-18-17 15,18-35 1,0 17 0,0 0-16,18-16 0,-1 15 15,2-16-15,-2 1 0,18-2 16,1 1-16,-19-1 0,19 19 15,-19-19-15,1 18 0,16 1 0,2-18 16,18-1-16,-2 19 0</inkml:trace>
  <inkml:trace contextRef="#ctx0" brushRef="#br0" timeOffset="46134.43">25859 1010 0,'-53'0'16,"36"0"-16,87 0 0,-159 17 15,72-17-15,17 18 0,0-1 16,0 2 0,0-2-16,17 0 0,2 1 15,-2 18-15,0-19 0,1 0 0,0 19 16,0-18-16,-1-1 0,-17 19 15,35-1-15,-17 1 16,0-2-16,-18-16 16,-18 0-16,18 0 0,-18-18 15,0 34-15,-16-16 16,-2-18-16,18 0 0,1 18 0,0-18 16,-37 0-1,37 0-15,-2 0 0,2 0 16,0 0-1,34-36 1</inkml:trace>
  <inkml:trace contextRef="#ctx0" brushRef="#br0" timeOffset="47022.54">26353 1151 0,'-18'-36'0,"1"54"16,-2-18-16,2 0 0,0 18 0,-19-18 15,18 18-15,-35 16 16,36-15-16,-1-2 0,18 1 16,-17-18-16,0 17 0,17 0 0,-19 2 15,19-2 1,0 1-1,19-1-15,-2-17 16,0 0-16,1-17 16,-1 17-16,19-35 15,-19 35-15,1-36 16,18 1 0,-36 18-16,17 17 15,-17-19-15,17 19 16,-34 36 31,17-18-32,17-1 1,-17 0 0,19-17-1,-2 0-15,1 0 31,-1 0-31,0 0 0,19-17 16,-18 17 0,-1 0 15,2 17-15,-2 2-1,-17-2 1,35-17 46,-18-17-62,2 17 32,-2 0-32,-17 17 15,17-17 1,1 18-1,0-18 48,0 0-32,-1-18-15,0 18-1,2 0-15,-2-17 16,1-2-16,-1 2 16</inkml:trace>
  <inkml:trace contextRef="#ctx0" brushRef="#br0" timeOffset="47470.31">26865 1062 0,'17'-17'0,"-17"34"47,17-17-47,-17 19 0,0 15 16,0 20-16,18-37 0,-18 36 15,0-18-15,0 36 0,0-35 16,0-2-16,-18 2 0,18-1 16,0 0-16,0-17 0,0 0 15,0 35-15,0-36 0,-17 1 16,17-1-16,0 2 15,17-55 17,1-35-17,0 54-15,0-19 16,-18 18-16,17 1 0,-17-18 0,17 17 16,1 0-16,-18 1 15,18 17-15,-18-17 0,18-2 16,-1 19-16,0 19 15,-17 15 1,0-16 0,-17 0-16,17 0 0,-17-1 15,-1 0-15,18 1 16,-18-18-16,18 18 0,-18 0 0,1-18 16,17 17-16</inkml:trace>
  <inkml:trace contextRef="#ctx0" brushRef="#br0" timeOffset="47874.23">27323 993 0,'18'-19'0,"-36"55"31,18-19-16,0 1-15,0-1 0,-18 2 0,18-2 16,0 18-16,0-17 0,0 17 0,0-18 16,0 2-16,0-2 0,18 1 15,-18-1-15,0 19 0,18-36 16,-18 17-16,17-17 16,0 0-16,1 0 15,0 0-15,0-17 16,-18-2-16,17 19 15,-17-17 1,0 53 15,0-19-15,0 1-16,17-1 16,2-17-1,33-17 1,-33 17-1,-2-18-15</inkml:trace>
  <inkml:trace contextRef="#ctx0" brushRef="#br0" timeOffset="48274.4">27463 622 0,'71'52'0,"-35"-33"0,-1 15 16,1 2-16,-2-1 0,2 1 0,-1-1 15,1-1-15,33 73 16,-15-36-16,-37-37 0,2 2 16,-2-1-16,-17 1 0,0-1 15,0-1-15,-17-15 0,-2 16 16,2 1-16,-1-2 0,1 2 0,-2-18 15,-15 16-15,16-16 0,1 0 0,-2-18 16,2 18-16,0-1 0</inkml:trace>
  <inkml:trace contextRef="#ctx0" brushRef="#br0" timeOffset="48679.49">27675 1169 0,'-17'0'15,"0"0"-15,-2 17 16,2 0 0,17 19-1,0-18 1,0-1-16,0 0 15,0 2-15,0-2 16,-18 1-16,-35 18 16,36-19-1,-54 18-15,36-17 0,-18-18 0,0 18 16</inkml:trace>
  <inkml:trace contextRef="#ctx0" brushRef="#br0" timeOffset="50859.19">19773 1874 0,'-35'17'0,"35"2"0,53-2 32,89-34-17,-37-2-15,-52 2 16,-18 0-16,18-1 0,-18 0 15,-18 18-15,2-18 0,-2 1 16,1 0-16,-1-2 0,-17 2 16,-17-1-16,-1 1 15,1 17-15,-2 0 0,2 0 16,-18 0-16,18 0 0,-2 17 0,-15-17 16,-2 18-16,18-1 15,1 2-15,34 15 16,1-16-1,0-18-15,17 0 0,-18 18 0,19-18 16,-1 0-16,1 0 0,-1-18 0,1 18 16,16-18-16,1 18 0,-18-17 15,1 17-15,-19-17 0,19 17 0,-1-19 16,-18 2-16,-17-1 0,17 18 16,-34-17-1,0 17 1,-18 17-16,16 1 15,2-1-15,17 2 16,0-2-16,0 0 16,17 1-16,19 0 15,-18-18-15,16 0 0,-15 0 16,-2 0-16,18-18 0,1 18 16,17-18-16,-35 18 0,34-34 15,-34 34-15,0-36 16,-1 36-16,-17-18 0,17 1 15,-17 0-15,-17 17 16,0 0 0,-1 0-16,0 17 15,0-17-15,18 17 16,0 1-16,0-1 16,18 2-16,18-2 15,-19-17-15,0 0 16,2 0-16,-2 0 0,18-17 15,-16 17-15,-2 0 16,0-19-16,1 2 16,-1-1-16,-17 36 78,19-1-78,-2 2 15,0-19 1,1 0-16,0 0 16,17-19-16,-18 19 15,2-17-15,-2-1 0,1 18 16,-18-17-16,17 0 16,-17-2-16,0 2 15,0-1-15,-17 18 16,-1 18-1,1-1 1,17 2-16,0-2 16,17-17-1,1 17 1,-1-17-16,0 0 0,19-17 16,-18 17-16,-1-17 0,19 17 15,-19-19-15,1 19 0,-1-17 0,19-1 16,-36 1-16,35-19 15,-35 19-15,0-1 16,-18 18 0,-16 0-1,15 0-15,2 18 0,-1-18 16,1 17-16,17 0 16,-17 2-16,34-2 15,0-17 16,1 0-31,-1 0 16,2 0-16,-19-17 16,17-2-1,-17 2 1,0 0 0,-36 17-1,19 0 1,-1 17-16</inkml:trace>
  <inkml:trace contextRef="#ctx0" brushRef="#br0" timeOffset="54634.65">23159 2545 0,'36'88'16,"-36"-54"-16,0-15 0,18 16 0,-18-1 15,0 2-15,17-1 0,-17-16 16,0 15-16,0 2 0,19-18 0,-19 16 16,0-16-16,0 0 0,0 0 15,17-1-15,-17 0 0,0 2 0,0-2 16,0 1-16,0-1 15,17-17 1</inkml:trace>
  <inkml:trace contextRef="#ctx0" brushRef="#br0" timeOffset="55149.99">23019 2967 0,'0'-17'0,"18"17"31,16 17-15,-15-17-16,16 54 15,-18-37-15,0 0 16,2 2-16,-2-2 16,18 18-16,-35-16 0,19-19 15,-2 17-15,0 0 0,1-17 16,18 0-1,-19 0-15,0 0 0,-17-17 0,36 17 16,-18-17-16,-1-2 0,0 19 16,2-35-16,-2 18 0,1-2 15,-1 2-15,2-18 0,-2 17 16,-17 0-16,17 1 0,1 0 0,-18-1 16,17 0-16,-17 0 15,19 18-15,-19-17 16,17 0-1</inkml:trace>
  <inkml:trace contextRef="#ctx0" brushRef="#br0" timeOffset="62025.61">23937 4961 0,'17'0'15,"-70"0"48,35 0-63,1 0 0,-2 0 15,-15 0-15,-72 17 16,70-17-16,2 0 0,-37 0 16,18 19-16,18-19 0,-1 0 0,-17 0 15,18 0-15,0 17 0,17-17 0,-17 0 16,18 0-16,-2 0 0,-16 0 16,18 17-16,-2-17 0,2 0 15,0 18-15,17 0 0,-18 0 16,18-1-16,-17 0 0,17 1 15,0 18-15,-19-2 0,19 2 0,0-1 16,0 1-16,-17-1 0,17 1 16,0-19-16,0 18 0,0 1 15,0-19-15,0 0 0,0 19 0,0-1 16,17-18-16,-17 2 0,0-2 16,19 1-1,-2-18-15,1 0 0,-1 0 16,0 0-16,2 0 0,-2 0 15,1 0-15,-1-18 0,2 18 16,-2 0-16,18-17 0,-17 17 0,0-19 16,-1 2-16</inkml:trace>
  <inkml:trace contextRef="#ctx0" brushRef="#br0" timeOffset="62494.38">23230 5190 0,'36'-17'16,"-19"17"-16,19-18 0,-18 18 0,16 0 16,20 0-16,-20-18 0,20 18 15,-1 0-15,-1-18 0,-16 18 0,-1 0 16,18 0-16,-18-17 0,1 17 15,-2 0-15,2 0 0,-18 0 0,-1 0 0,19 0 16,-19 0-16,1 0 0,-1 0 16,2 17-16,-2-17 15,0 18-15,1 0 0,-18 0 16,18-1-16,0 0 0,-18 2 16,17 16-16,-17-18 0,53 54 15,-53-35-15,18-19 0,-18 0 16,17 19-16,-17-18 0,0-1 15,17 0-15,-34 19 16,17-1-16,-17-18 0,-1 2 16,1-2-16,-19 1 0,1-1 15,17 2-15,-34-2 0,16 0 0,-70 1 16,70-1-16,2-17 16,-2 0-16,18 0 0,1 0 15,0 0-15,-19 0 0,18-17 16,18-1-16,18 18 15,0-17-15</inkml:trace>
  <inkml:trace contextRef="#ctx0" brushRef="#br0" timeOffset="62843.8">25823 5102 0,'0'17'16,"0"-34"-16,-17 34 0,17 1 0,0 0 0,0 17 0,0-18 16,0 19-16,0-18 15,0 18-15,0-2 0,0-16 0,0 18 16,0-2-16,17 20 0,-17-20 16,0-16-16,0 0 0,0 17 15,18-35-15</inkml:trace>
  <inkml:trace contextRef="#ctx0" brushRef="#br0" timeOffset="63262.06">25841 5014 0,'124'-36'15,"-71"19"-15,52-1 0,19 1 16,-72-2-16,2 19 0,-20 0 16,20 0-16,-18-17 0,-2 17 15,-16 0-15,18 0 0,-19 0 16,18 0-16,-17 17 0,0-17 16,-1 0-16,-17 19 0,17-2 15,2 1-15,-2 18 0,-17-19 0,18 18 16,-1 18-16,0 0 15,2-18-15,-19 1 0,17-1 16,1 35-16,-1-52 0,-17 18 16,0-19-16,19 18 0,-19-17 0,0 0 15,0-1-15,0 18 16,-19 1-16,2-36 0,-1 17 0,18 0 16,-17 2-16,-2-19 0,-15 17 15,16-17-15,1 18 0,-19-18 16,-17 17-16,35-17 0,-35 0 15,18 0-15,18 0 0,-19 0 0,1 0 16,-1 0-16</inkml:trace>
  <inkml:trace contextRef="#ctx0" brushRef="#br0" timeOffset="82873.81">8785 2279 0,'0'-34'0,"0"87"31,0-36-31,17 54 0,-17-36 16,17 18-16,-17-18 0,18 1 0,-18-2 16,0-16-16,18 18 0,-18-19 15,0 19-15,0-19 0,18 18 16,-18-18-16,0 2 0,0-2 15</inkml:trace>
  <inkml:trace contextRef="#ctx0" brushRef="#br0" timeOffset="83294.39">8678 2333 0,'53'-142'0,"-18"108"16,-16 15-16,-2 2 0,18-1 0,-17 18 16,0-17-16,35 17 15,-36 0-15,35 35 16,-33-18-16,-19 19 0,0-19 15,0 19-15,0-1 0,-19 53 16,2-52-16,0-1 0,-1 1 16,1-19-16,17 0 0,-19 19 0,2-18 15,0-18-15,17 17 0,-18 0 16,0 1-16,18 0 16,-18-18-16,36 18 15,-18-1-15,36 0 16,-19-17-1,0 19-15,2-19 0,-2 0 0,1 0 16,-1 17-16,0-17 0,2 0 16,-2 0-16,1-17 0,-1 17 15,2 0-15,-2 0 0</inkml:trace>
  <inkml:trace contextRef="#ctx0" brushRef="#br0" timeOffset="84103.45">9366 2438 0,'-17'-17'0,"-1"-1"0,1 36 31,-2-18-31,19 17 0,0 2 0,-17-19 16,17 17-16,-17 0 0,17 1 0,0 0 15,-18 0-15,18-1 0,0 0 16,0 1-16,0 0 16,0 0-16,18-18 15,-1 17-15,0-17 16,2-35-1,-2 17 1,-17 0-16,18 1 16,-18 0-16,0-1 0,0 0 15,17 18-15,-17-18 0,0 1 32,19 34-17,-2 1 1,-17 0-1,17-18-15,-17 18 0,18-18 16,-1 17-16,-17 0 16,19-17-1,15 0 17,-34-17-17,18 0-15,0-1 16,0 0-1,-1 18 1,0 0 0,1 0-16,0 18 0,0-18 15,-18 18 1,17-1 0,0-34 30,2 17-30,-19-18-16,17 0 16,1 18-16,-1 0 15,-17-18-15,19 18 16,-2 0-16,0 0 16,-17-17-16,18 17 0,-1 0 0,2 0 15,-2-17-15,0 17 16</inkml:trace>
  <inkml:trace contextRef="#ctx0" brushRef="#br0" timeOffset="84663.5">10107 2245 0,'-17'0'16,"17"17"31,17 19-32,-17-19-15,0 1 0,0-1 16,18 0-16,-18 2 0,0-2 0,17 1 15,-17-1-15,0 2 16,0-2-16,0 0 0,-17 1 16,17 0-16,0 0 15,-18-1-15,18 0 16,18-51 15,-1 34-31,-17-18 16,19-18-16,-2 19 0,0 0 0,1-37 15,-1 37-15,19-54 16,-36 54 0,17 17-16,-17-19 0,-17 55 47,17 16-32,17-33 1,1-2-1,0-17-15,-18 18 0,18-18 16,-1 0-16,0-18 16,2 18-16,-2-17 0,1 17 15,-1-19-15</inkml:trace>
  <inkml:trace contextRef="#ctx0" brushRef="#br0" timeOffset="85225.98">11113 1857 0,'17'34'0,"-17"2"16,17 52-1,-17-70-15,0 18 16,0-19-16,0 18 0,19-18 0,-19 2 16,0-2-16,0 0 0,0 1 15,17 0-15,-17 0 0</inkml:trace>
  <inkml:trace contextRef="#ctx0" brushRef="#br0" timeOffset="85455.51">11359 1839 0,'0'-18'15,"0"36"-15,18 0 31,0 35-15,-18-36-16,18 1 16,-18 35-16,17-36 0,-17 1 15,0-1-15,17 2 16,-17-2-16,0 0 0,19 1 0,-19-1 16</inkml:trace>
  <inkml:trace contextRef="#ctx0" brushRef="#br0" timeOffset="85629.81">11183 2103 0,'-17'0'0,"52"-17"47,-35 0-47,36-2 15,-19 19-15,0-17 0</inkml:trace>
  <inkml:trace contextRef="#ctx0" brushRef="#br0" timeOffset="85888.77">11571 1839 0,'18'18'31,"-18"-1"-31,17 19 31,-17-19-31,0 1 16,19-1-16,-2 0 16,0 2-1,1-19-15,0-19 16,0 2 0,-18 0-1,17-1-15,0-35 16,1 36-1,0 17 1</inkml:trace>
  <inkml:trace contextRef="#ctx0" brushRef="#br0" timeOffset="86077.69">12118 1910 0,'35'-19'0,"-17"19"0,0 0 16,-1 0-16,0-17 0,2 17 16,-2 0-16,1 0 0</inkml:trace>
  <inkml:trace contextRef="#ctx0" brushRef="#br0" timeOffset="86378.59">12611 1662 0,'0'0'16,"0"36"15,-17-19-15,17 1-16,0-1 15,0 2-15,0-2 0,0 0 16,0 1-16,0 0 0,0 0 16,0-1-1,17 0-15,2 2 16,-2-19-16,18 0 16,1 0-1,-19 0 1,1-19-16,0 19 0,0-17 15,-1 0-15</inkml:trace>
  <inkml:trace contextRef="#ctx0" brushRef="#br0" timeOffset="86644.22">12930 1698 0,'0'0'0,"0"35"15,0-18 1,0 2-1,17-2-15,-17 0 16,35-17 0,-18 0-1,2 0-15,16-34 16,-18 34 0,2-36-16,-2 18 15,0 1-15,1 0 16,-70 34 15</inkml:trace>
  <inkml:trace contextRef="#ctx0" brushRef="#br0" timeOffset="87278.34">11359 2527 0,'36'0'16,"-1"0"-1,1-18-15,16 18 0,107-35 16,-71 18-16,1-2 0,122-16 16,-17-1-16,-88 2 15,0 16-15,0 1 0,-18-2 16,18 2-16,-18-18 0,0 17 15,0 0-15,54-16 0,-72-2 16,36 1-16,-53-1 16,52-16-16,-17-1 0,-52 35 15,16-35-15,-33 36 16,-2-1-16,1-35 16,-1 36-16,-17-19 0,-17-16 15,17 16-15,-18 1 0,-18-36 16,2 18-16,-2 18 15,18-1-15,-16 2 0,-2-2 0,-70-70 16,18 36 0,52 52-16,2-18 15,-20 19-15,2-19 0,-54 19 0,52-1 16,-15 18-16,-2-17 0,1 17 16,-72 0-16,37 17 0,-90 1 15,107-1-15,0 2 16,0-2-16,-1 0 0,18 19 0,-17-1 15,18-18-15,-18 19 0,17-1 16,-140 89-16,141-89 16,16 1-16,-51 52 0,34 0 15,35-52-15,-16 52 16,34-54-16,18 2 0,0 16 16,0-33-16,18 33 0,34 36 15,-16-52-15,16 16 0,2-16 16,-1-19-16,18 19 0,51-1 15,2 1-15,18-36 16,-90 0-16,18 0 16,37-19-16</inkml:trace>
  <inkml:trace contextRef="#ctx0" brushRef="#br0" timeOffset="88887.48">13970 1891 0,'36'19'31,"-19"-19"-31,18 0 16,18 0-1,-35 0-15,-1 0 0,2-19 0,-2 19 16,36 0-16,-35 0 15,-1-17-15,0 17 0,1 0 16</inkml:trace>
  <inkml:trace contextRef="#ctx0" brushRef="#br0" timeOffset="89169.88">14270 1733 0,'35'17'16,"-17"-17"-16,0 19 0,-1-2 0,0-17 16,2 17-16,-2 37 15,-17-37-15,18 19 16,-18-19-16,0 18 0,0-18 0,0 2 15,0-2-15,0 1 0,-18-1 16,18 2-16,0-2 0,0 0 0,-17-17 16,17 18-16,0-1 0</inkml:trace>
  <inkml:trace contextRef="#ctx0" brushRef="#br0" timeOffset="94851.7">14975 1698 0,'0'-17'16,"18"-2"15,0 19-31,0 19 16,-1-19-16,0 17 15,-17 0-15,0 1 0,0-1 16,0 2-16,-17-2 0,17 0 16,-17 19-16,-1-18 0,18-1 15,-36 36 1,19-53-16,17 18 0,-17-1 0,-2 0 15,19 2 1,19-19 15,33-19-15,-34 19-16,0-17 0,-1 17 0,0-17 16,2-1-16,16 18 0,-18 0 15,0-17-15,2 17 0,-2-19 16,1 19-16</inkml:trace>
  <inkml:trace contextRef="#ctx0" brushRef="#br0" timeOffset="95325.51">15434 1627 0,'17'35'32,"2"-16"-32,-2 15 15,-17-16-15,18-1 0,-1 2 16,0-2-16,2 0 16,-2-17-1,-17-17 1,18-19-1,-18 19-15,0-1 16,0 1-16,17 0 16,-17-2-16,0 2 0,19-18 15,-2 16 1,0 19 0</inkml:trace>
  <inkml:trace contextRef="#ctx0" brushRef="#br0" timeOffset="96356.49">15963 1503 0,'0'0'0,"-17"0"0,0 18 16,-19 0-1,18 0 1,18-1-16,-17-17 0,17 17 0,-19 2 15,19-2-15,-17-17 0,17 18 16,0-1-16,-17-17 0,17 19 16,17-2-16,0-17 15,2 0 1,-2 0 0,-17-17-16,18 17 15,-1-19 1,2 38 15,-2-2-15,0-17-1,-17 17 1,18-34 0,-1 17-16,2-17 15,-19-2-15,0 2 0,17 17 0,-17-18 16,0-18-16,0 19 0,17 0 15,-17-19-15,0 18 0,0-16 16,0 16-16,18 0 0,-18 0 0,0 1 16,0 0-1,-18 51 17,18 2-17,0-18-15,0-1 0,0 0 0,18 1 16,-18 0-16,18 0 15,-18-1-15,18 0 16,-1-17-16,19 0 16,-19-17-16,18 0 15,-18 17 1,-17-18-16,19 18 16,-19-18-16,17 18 15,-17 18 1,18 0-1,-18-1 1,17-17 0,2 0-1,-2 0-15,-17-17 16,17 17-16,-17-18 0,18 0 31,-18 54 16,0-19-31,17-17-1,2 0-15,-2 0 16,-17-17-16,17 17 16,19 0-16,-18 0 15,-1-18-15,0 18 16,2 0-1,-2 0-15,-17 18 16,0-1 0,0 0-1,0 2 1,-17-19 0,17 17-1,-19-17-15,19 18 0,-17-18 16,17 17-16</inkml:trace>
  <inkml:trace contextRef="#ctx0" brushRef="#br0" timeOffset="96630.84">15381 2174 0,'212'-53'15,"-88"1"-15,-36 33 0,70-33 16,-87 33-16,17 2 0,-17-18 16,-1 18-16,53-19 15,-87 36-15,17-17 0,-18 17 0,1-18 16,-19 18-16</inkml:trace>
  <inkml:trace contextRef="#ctx0" brushRef="#br0" timeOffset="96836.55">15522 2191 0,'36'-17'0,"-1"17"15,1-17-15,122-37 16,-106 37-16,38 0 0,50-37 16,-87 37-16,18-2 0,-18 2 15,-1 0-15,1-1 0,-18 18 16,1-17-16,-19 17 0,19-19 0,-18 19 16,-1 0-16,0-17 0,2 17 15</inkml:trace>
  <inkml:trace contextRef="#ctx0" brushRef="#br0" timeOffset="101294">9825 3743 0,'-18'36'15,"18"-18"-15,0-1 0,18 0 0,-18 19 16,0-18-16,17 18 0,-17-19 0,0 0 16,19 19-16,-19-18 0,17-1 0,0 0 15,-17 1-15,18 0 0,0 0 16,-18-1-16,35 0 0,-18-17 15,2 0 1,-2 0-16,18-52 16,-35 34-1,0-17-15,0 18 0,0-19 0,0 1 0,-35-89 16,18 72 0,-2 16-16,2 1 0,17 17 15,-17-17-15,-1 18 0,0-19 0,0 18 16,18 1-16,-17 17 0,0-17 15,-2-2-15,-16 19 16,35 19-16,0-2 16,0 0-16,0 19 15,0-18-15,0 16 0,18 2 0,-18-1 16,36 53-16,-19-52 16,0-1-16,1 1 0,-18-2 0,18-16 15,0 18-15,-1-19 0,-17 18 0,17-17 16,19 34-1,-18-52-15,-18 19 0,17-2 16,0 1-16,-17-1 16,19-17-16,-2 0 15</inkml:trace>
  <inkml:trace contextRef="#ctx0" brushRef="#br0" timeOffset="101725.93">10266 3814 0,'-17'0'15,"-2"17"1,19 2-16,0-2 0,19 1 15,-19-1-15,0 2 0,0-2 16,17 0-16,-17 1 0,17-18 16,1 18-16,0 0 15,17-18-15,1 0 16,-19 0-16,18-54 16,-18 37-1,-17 0-15,19-2 0,-19-16 16,17 35-1,-17-17-15,18 34 32,-1-17-32,-17 18 15,0-1-15,19 36 16,-2-53-16,-17 18 16,35 0-1,-35 0-15,18-18 0,0 0 0</inkml:trace>
  <inkml:trace contextRef="#ctx0" brushRef="#br0" timeOffset="102440.48">10795 3779 0,'-17'0'16,"34"0"-16,-53 0 0,19 0 15,0 18-15,17-1 0,-18 0 16,18 2-1,0-2 1,18-17 0,-1 18-1,19-18 1,-19 0-16,1 17 16,-1-17-16,-17 19 15,19-19-15,-19 17 16,17-17-16,-17 17 0,17 1 31,-17-53 16,0 18-47,18-37 16,-1 18-1,-17 19-15,19 0 0,-19-18 0,17 16 16,-17 2-16,17 0 0,-17-19 15,18 18-15,-18 1 0,18 0 0,-18-1 16,0 0-16,0 0 0,18 18 16,-18-17-16,0 0 0,34 34 31,2 36 0,-36-35-31,18-1 0,-18 18 0,0-17 0,17 0 16,-17 16-16,0-15 0,0-2 15,17 35-15,-17-33 16,0-2-16,19-34 47,-2 17-47,1-36 16,-1 19-1,-17-1-15,19 18 0,-2-17 0,0 34 31,1 1-15,-18 16 0,0-15-16,0-2 15,0 1 1</inkml:trace>
  <inkml:trace contextRef="#ctx0" brushRef="#br0" timeOffset="102593.87">11377 3409 0,'-18'17'15</inkml:trace>
  <inkml:trace contextRef="#ctx0" brushRef="#br0" timeOffset="102929.49">11447 3514 0,'0'36'16,"0"-19"0,0 1-16,0 0 0,19 0 15,-19-1-15,0 0 16,17 1-16,1-18 15,-1 0-15,19 0 16,-36-18-16,17 18 16,1 0-16,-18-17 0,17 17 15,-17-17-15,19 17 16,-19 17 15,0 0-15,0 1-1,17-18-15,-17 18 0,17-18 16,1 0-16,0 0 16,0 0-16,-1 0 15,0-18-15,37 0 16</inkml:trace>
  <inkml:trace contextRef="#ctx0" brushRef="#br0" timeOffset="103959.42">12542 3497 0,'17'-35'15,"1"35"-15,16-19 16,-15 19-16,-2-17 0,1 17 16,18-17-16,-19 17 0,0 0 15</inkml:trace>
  <inkml:trace contextRef="#ctx0" brushRef="#br0" timeOffset="104193.2">12806 3250 0,'35'17'0,"-17"-17"15,0 0-15,-18 18 0,17-18 0,0 18 16,19 17 0,-36 36-1,0-54-15,-36 36 0,36-35 16,-17 18-16,0-19 0,-1 0 0</inkml:trace>
  <inkml:trace contextRef="#ctx0" brushRef="#br0" timeOffset="105398.12">13582 3091 0,'35'-17'15,"-17"17"-15,0 0 16,-1 17-16,0-17 0,2 0 0,-2 18 16,1-1-16,-1 2 15,-34 33 1,17-35-16,0 2 0,-18-2 0,18 0 15,-17 1-15,17 0 0,-19 0 16,19-1-16,-17 0 0,17 2 16,-17-19-16,17 17 15,0 1-15,17-18 32,19-18-17,-19 18-15,1 0 16,-1-17-16,2 17 0,-2-19 15,0 19-15,1-17 0,-1 17 0,2-17 16,-2 17-16,0-18 0</inkml:trace>
  <inkml:trace contextRef="#ctx0" brushRef="#br0" timeOffset="105858.64">14182 3021 0,'-36'0'31,"1"17"-15,18 0-16,-2 2 0,2-19 16,0 17-16,-1 1 15,1-18-15,17 17 16,0 2-16,52-2 31,-35-17-31,2 0 16,-2 0-16,1 17 0,-1-17 15,2 0-15,-2 0 0,0 18 0,1-18 16,-18 17 0,0 2-16,-18-2 15,1 0-15,-19 19 16,36-18-16,-17-18 16,-1 17-16,1-17 0,17 17 15,-19-17-15</inkml:trace>
  <inkml:trace contextRef="#ctx0" brushRef="#br0" timeOffset="106079.18">14482 2933 0,'17'-18'16,"-17"53"-1,0-18 1,-17 1-16,17 0 0,0 0 16,0-1-16,0 0 0,0 2 15,0-2-15,-17 1 16,17 18-16,0-19 0,0 0 16</inkml:trace>
  <inkml:trace contextRef="#ctx0" brushRef="#br0" timeOffset="106226.17">14341 3091 0,'0'0'16</inkml:trace>
  <inkml:trace contextRef="#ctx0" brushRef="#br0" timeOffset="106368.66">14623 3091 0,'18'0'15</inkml:trace>
  <inkml:trace contextRef="#ctx0" brushRef="#br0" timeOffset="107504.12">14146 3655 0,'19'-17'16,"-2"17"-16,0-17 15,-51 34 17,-2 0-17,36 1-15,-18-18 16,18 18-16,-17 0 31,34-1-31,1 0 16,18 2-1,-19-19 1,0 0-16,-17 17 0,18-17 0,0 18 16,-18-1-16,18-17 15,-18 17-15,-18 19 16,-18-1 0,19-16-1,17-2-15,-17-17 31</inkml:trace>
  <inkml:trace contextRef="#ctx0" brushRef="#br0" timeOffset="107834.67">14287 3726 0,'18'17'31,"-18"2"-31,18-19 0,-18 17 16,0 1-16,18-1 16,-1 0-16,0-17 15,2 0-15,-2 0 16,1 0-16,-1-17 16,2 17-16,-2 0 0,-17-17 15,17 17-15,-17-18 0,0 1 16,0-2-16,0 2 15,-17 0 1,0-1 0,-19 18-16,18 0 15,-18 18 1,19-18 0</inkml:trace>
  <inkml:trace contextRef="#ctx0" brushRef="#br0" timeOffset="108036.31">14799 3479 0,'0'35'31,"0"-16"-15,0-2-16,0 0 0,-17 19 15,17-18-15,0-1 0,-19 0 16,19 19-16,0-18 16,-17-1-16</inkml:trace>
  <inkml:trace contextRef="#ctx0" brushRef="#br0" timeOffset="108178.56">14675 3638 0,'-17'-17'0</inkml:trace>
  <inkml:trace contextRef="#ctx0" brushRef="#br0" timeOffset="108290.79">14887 3621 0,'0'0'16,"18"0"0</inkml:trace>
  <inkml:trace contextRef="#ctx0" brushRef="#br0" timeOffset="108963.08">14341 4185 0,'0'0'16,"17"-18"-1,0 18 1,2 0-16,-19-17 0,17 17 16,18 17-16,-16-17 15,-19 18-15,17-18 16,-17 17-16,17 2 0,1 15 15,-1 1-15,-17-16 0,19-2 16,-19 0-16,17 19 16,-17-18-16,0 16 0,17-16 0,-17 0 15,0 0-15,0-1 16,18 0 0,-18 2-16</inkml:trace>
  <inkml:trace contextRef="#ctx0" brushRef="#br0" timeOffset="109152.58">14465 4519 0,'-19'-17'16,"55"-18"-1,-19 17 1,1 0-16,-1 18 0,2-17 15,-2 0-15,0 17 0,1-18 16,0 0-16,34 0 0,-34 18 16,0-17-16</inkml:trace>
  <inkml:trace contextRef="#ctx0" brushRef="#br0" timeOffset="109525.91">14975 4150 0,'-17'0'15,"0"0"1,-2 17-16,2-17 0,-1 18 16,18-1-1,0 2 1,18-2-16,-1-17 15,2 17-15,15 1 32,-34-1-32,18-17 15,-18 19-15,0-2 16,-18 0-16,18 1 16,-17-18-16,17 18 0,-17 0 0,-2-1 15,2 0-15,-1-17 0,1 18 16,0 0-16,-2-18 15,2-18 1</inkml:trace>
  <inkml:trace contextRef="#ctx0" brushRef="#br0" timeOffset="109735.76">15187 4061 0,'18'0'0,"-18"18"16,17 0 0,-17-1-1,0 0-15,0 2 0,-17-2 16,17 1-16,0-1 16,0 2-16,0-2 0,-18 0 15,18 1 1</inkml:trace>
  <inkml:trace contextRef="#ctx0" brushRef="#br0" timeOffset="109868.61">15099 4221 0,'18'-19'31</inkml:trace>
  <inkml:trace contextRef="#ctx0" brushRef="#br0" timeOffset="109999.65">15258 4221 0,'17'0'15,"1"-19"16</inkml:trace>
  <inkml:trace contextRef="#ctx0" brushRef="#br0" timeOffset="110774.86">14605 2755 0,'18'-17'16,"-36"34"-16,54-34 0,-19 0 15,18 17-15,-17 0 0,0-18 16,16 18-16,-15 0 0,-2 0 15,1 0-15,-1 0 0,2 0 0,15 0 16,-16 18-16,35-1 16,-36 0-16,1 2 0,18 16 15,-2 1-15,-15-2 0,16 2 16,-1-1-16,2 0 0,-1 1 0,1-2 0,-1 2 16,1 18-16,-2-2 15,2-16-15,-1 16 0,1-16 0,-1-2 16,18 20-16,-18-1 0,-18-18 0,36 53 15,-17-35-15,-18-18 16,16 18-16,-16-17 0,0 16 0,0-16 16,-1 16-16,0-16 0,-17-1 15,19-17-15,-19 17 0,0-18 16,0 1-16,0 0 0,0 0 16,0-1-16,0 0 0,0 2 0,0-2 0,-19 1 15,2-1-15,0 2 16,-1-19-16,18 17 0,-36 0 15,19-17-15,-36 0 0,35 0 16,1 0-16,-19 0 16</inkml:trace>
  <inkml:trace contextRef="#ctx0" brushRef="#br0" timeOffset="111508.9">13653 2985 0,'-71'18'0,"54"0"15,-1-18-15,0 17 0,0 0 16,1 2-16,17-2 0,-17 18 16,17-16-16,0 15 0,0-16 15,0 18-15,0-2 0,17 2 16,-17-18-16,17 35 0,1-18 0,35 53 15,-36-52-15,1 16 16,0-16-16,17 16 0,-18-16 0,2-2 16,16 54-16,1-34 0,-19-18 15,0 16-15,1 1 0,18 35 16,-19-35-16,0-18 16,-17 18-16,18 1 0,0-20 0,-18 2 15,18 34-15,-18-34 16,0 34-16,17-35 0,-17-16 15,0 33-15,0-16 0,17-19 16,-17 36-16,19-35 16,-19-1-16,17-17 0,1 17 15,-18 2-15,17-19 0,0 0 16,2 17-16,-2-17 0,37 0 16,-20 0-16,-16 0 0,18-17 0,-2 17 15,2 0-15,-1 0 0,1 0 16,-1-19-16,1 19 0,-2 0 0,72-17 15,-70 0-15</inkml:trace>
  <inkml:trace contextRef="#ctx0" brushRef="#br0" timeOffset="113022.78">17110 3814 0,'17'17'0,"-17"2"16,0-2-16,0 1 0,0-1 0,0 2 15,0-2-15,0 0 0,18 1 16,-18 0-16,0 0 0,0-1 0,0 36 15,0-35-15,0-1 0,18-17 16,-18 17-16,0 2 16</inkml:trace>
  <inkml:trace contextRef="#ctx0" brushRef="#br0" timeOffset="113410.59">17127 3814 0,'71'-35'16,"-36"35"-16,35 35 15,-34 18 17,-36-18-32,0 1 15,-17-19-15,17 1 0,0 0 0,-19 0 16,19 16-16,-34 2 0,16-18 15,-18 35-15,19-36 16,17 1 0,-17-18-16,17 17 15</inkml:trace>
  <inkml:trace contextRef="#ctx0" brushRef="#br0" timeOffset="114335.77">17515 4009 0,'18'-36'0,"-18"1"31,-18 18 1,1 51-32,17-16 15,-17 0-15,17 0 16,0-1-16,0 0 16,17 1-16,-17 0 15,17-18-15,1 0 16,-18 18-16,36-36 15,-19 18-15,0 0 0,2-18 0,-2 0 16,1 18-16,16-34 16,-15 16-1,-19 0-15,17 0 16,-17 1 0,-17 52 30,34-17-30,-17 0-16,18-1 16,18-17-1,-19-17-15,0 17 16,1-18-16,0 18 16,0-18-16,-18 0 0,17 1 15,0-36-15,-17 35 0,18 1 16,-18-19-16,0 1 0,0 18 0,0-19 15,0 19-15,0-37 16,0 20-16,0 16 0,0 0 0,-18 0 16,18 1-16,0 0 15,0-2-15,-17 55 32,17-19-32,0 1 0,-17 0 15,17 0-15,0-1 0,0 0 16,0 1-16,17 18 0,-17-19 0,0 0 15,0 37-15,17-37 16,-17 0-16,18 2 0,-18-2 16,18-17-16,0 35 0,-1-35 15,0 19-15,2-19 0,-2 0 16,1-19-16,-1 19 16,0-17-16,2 17 15,-2-18-15,1 18 16,-18-17-1,17 34 1,2-17-16,-19 18 16,0-1-16,17 2 15,-17-2 1,0 0 0,17-17-1</inkml:trace>
  <inkml:trace contextRef="#ctx0" brushRef="#br0" timeOffset="114466.78">18186 3726 0</inkml:trace>
  <inkml:trace contextRef="#ctx0" brushRef="#br0" timeOffset="114864.08">18450 3779 0,'19'-17'15,"-19"-2"-15,-19 55 0,38-89 16,-38 36 0,-16 34 15,18 0-31,-2 2 15,2 16-15,0-18 16,17 0-16,0 2 0,-18-19 16,18 52-1,0-33-15,0-2 0,18 0 16,-1 1-16,0-18 16,2 18-1,16-36-15,-18 18 16,2 0-16</inkml:trace>
  <inkml:trace contextRef="#ctx0" brushRef="#br0" timeOffset="117237.57">17586 4309 0,'159'-36'0,"-106"36"15,0-18-15,-1 1 0,2 0 0,-1-2 0,70 2 16,-70-1-16,18 1 16,-37-2-16,20 19 0,-20-17 0,20 17 15,-37 0-15,19 0 16,-19-17-16</inkml:trace>
  <inkml:trace contextRef="#ctx0" brushRef="#br0" timeOffset="117429">18221 4273 0,'0'0'0,"70"-18"0,-34 1 16,-1 17-16,36-17 0,-35 17 16,-2-19-16,1 19 0,1-17 0,-19 17 15,71-18 1</inkml:trace>
  <inkml:trace contextRef="#ctx0" brushRef="#br0" timeOffset="119448.15">19050 4167 0,'-17'-17'31,"34"34"360,0 1-391,2 18 31,-2-19-31,-17 0 0,0 18 15,18-16-15,-18-2 0,17 18 0,0 18 16,-17-36-16,0 19 0,19-18 16,-19-1-16,0 0 0,17 19 15,1-1 1,-18-16-16,17-2 16</inkml:trace>
  <inkml:trace contextRef="#ctx0" brushRef="#br0" timeOffset="119907.61">18962 4238 0,'53'-71'0,"-53"54"16,18-2-16,16 19 0,-15 0 0,-2 0 0,1-17 15,-1 17-15,0 17 16,2-17-16,16 0 0,-35 19 0,17-19 16,2 17-16,-2 1 0,-17-1 15,-17 2-15,17-2 16,-19 0-16,19 1 0,-17-1 0,-1 2 15,18-2-15,-36 18 0,36-17 16,-17-18 0,17 18-16</inkml:trace>
  <inkml:trace contextRef="#ctx0" brushRef="#br0" timeOffset="120638.21">19421 4502 0,'17'-53'16,"0"35"-16,-17 1 15,0 0-15,0-1 0,19 18 16,-19-18-16,0 0 15,-19 1-15,2 52 32,17 1-1,0-19-31,17-17 0,-17 17 16,19 1-16,16 0 15,-18-18 1,2 0-1,-2 0-15,0-18 0,1 18 16,-1-18-16,-17 1 16,19 0-16,-2-19 31,-17 18-31,17 1 31,1 17-15,-18 17-16,18-17 15,-18 18 1,0 0 0,18-36 15,-1 18-31,-17-18 16,17 1-16,-17 0 15,18 17-15,-18-19 0,18 19 16,0-17-16,-1 17 15,0-18-15</inkml:trace>
  <inkml:trace contextRef="#ctx0" brushRef="#br0" timeOffset="121490.65">20002 4185 0,'-17'0'16,"-1"17"-16,1-17 15,17 19-15,-17-2 16,17 0-16,0 1 15,0-1-15,0 19 16,17-36-16,0 17 16,1-17-16,18-17 15,16 0 1,-34-2 0,0 2-1,-18-1-15,17 18 16,-17-17-16,17 34 78,2 1-62,-2-18-16,1 0 31,-1 0-31,0 0 15,2-18-15,-2 18 0,1-17 16,-1 0-16,2-2 16,-19 2-16,17 17 0,0-35 15,1-1-15,-1 19 16,-17-1-16,19 0 0,-19 0 16,17 1-16,0-18 15,-17 17-15,0 0 16,18 54 15,-18-18-31,-18 16 16,18-16-1,0 0-15,0 0 0,0-1 0,0 36 16,-17-53-16,17 18 16,0-1-16,0 2 15,0-55 48,17 36-63,-17-18 15,18 1 1,0 17 0,0 0-16,-18-19 15,17 19-15,0 0 16,2 0-1</inkml:trace>
  <inkml:trace contextRef="#ctx0" brushRef="#br0" timeOffset="121731.23">20779 4061 0,'-18'53'0,"18"-36"16,18 19-1,-18-18-15,0-1 16</inkml:trace>
  <inkml:trace contextRef="#ctx0" brushRef="#br0" timeOffset="121890.65">20831 3885 0,'-17'0'16</inkml:trace>
  <inkml:trace contextRef="#ctx0" brushRef="#br0" timeOffset="122191.09">20902 3991 0,'36'70'0,"-36"-52"15,35-18 1,-18 0-16,2 0 16,-2 0-1,0 0-15,1 0 16,-1 18 15,2-18-15,-2 0-1,0 0-15,1 0 16</inkml:trace>
  <inkml:trace contextRef="#ctx0" brushRef="#br0" timeOffset="122955.81">20373 4643 0,'88'-17'16,"-35"0"-16,52-19 0,-51 18 15,52-18-15,-54 19 0,2 0 16,51-37-16,-52 37 16,-18 0-16,18-1 0,35-18 15,-34 2-15,-20 15 16,2 2-16,-18-1 0,18 1 0,-2-19 15,20 1-15,-2-18 16,-34 36-16,0-19 16,16 1-1,-34 18-15,0-19 0,0 18 0,0 1 0,0-19 16,0 19-16,-17-54 16,0-17-16,-19 35 15,18 1-15,-16-2 0,-37-51 16,-17-2-16,0 37 15,35 35-15,-54-1 16,-104 1-16,70 35 16,0 18-1,53-1-15,-88 36 0,86-35 16,-68 52-16,87-51 16,2 16-16,15-1 0,-70 20 15,2-1-15,-2 18 16,0-1-16,18-35 15,53 1-15,1-19 16,-55 35-16,19 2 16,54-37-16,-54 36 0,52-17 15,1-18-15,-1 16 0,-35 20 16,19 16-16,16 1 16,2 52-1,34-105-15,17 34 16,-17 19-1,35-18-15,-17-35 0,52 35 16,-34-18-16,52 1 16,70 16-1,-104-52-15,-1 18 0,70 17 16,-87-35-16,34 17 16,-52 2-16</inkml:trace>
  <inkml:trace contextRef="#ctx0" brushRef="#br0" timeOffset="125470.43">19562 5737 0,'-36'17'16,"36"2"-16,0-2 15,0 0 1,0 1-16,0 0 0,0 0 16,0-1-16,0 0 15,0 2 1,-17-55 15,17-17-15,0 35-1,0 1-15,0 0 0,0-2 16,0 2-16,0-1 31,36 36 0,-19-1-15,0-17 0,18-35-1,-16 18-15,-2 0 16,0-2-16,-17 2 16,18 17-1,0 0-15,0 0 16,-18 17-16,34 36 31,-16-35-31,0 35 16,0-36-1,-1 1 1,-17 0-16,0 0 0,17-18 16,2 0-16,-2 0 15</inkml:trace>
  <inkml:trace contextRef="#ctx0" brushRef="#br0" timeOffset="125777.81">20197 5543 0,'0'0'15,"0"35"32,0-18-47,0 2 0,-18-2 16,18 1-16,0-1 0,0 2 16,0-2-16,0 0 15,0 1-15,0-1 0,-17 2 16,17-2-1,0 0 1</inkml:trace>
  <inkml:trace contextRef="#ctx0" brushRef="#br0" timeOffset="126092.87">20143 5473 0,'36'-18'0,"-18"18"15,-1 0-15,19 0 0,-19 0 16,1 18-16,-1-18 0,2 17 15,-2 36 1,-17-35-16,0-1 16,0 0-16,0 2 0,-17-2 0,17 1 15,-19-1-15,2 2 16,-1-2-16,18 0 16,-36 1-16,36-1 0,-17-17 15,0 19-15</inkml:trace>
  <inkml:trace contextRef="#ctx0" brushRef="#br0" timeOffset="126909.01">19403 6107 0,'-70'18'16,"52"-18"-16,0 17 16,0-17-16,-16 19 0,15-19 15,-33 17-15,33 0 0,2-17 0,0 0 16,-1 18-16,1-18 0,-2 0 15,2 18-15,0-18 16,-1 0-16,0 18 0,0-18 0</inkml:trace>
  <inkml:trace contextRef="#ctx0" brushRef="#br0" timeOffset="127192.07">19015 6090 0,'-36'35'16,"19"-18"-16,-36 36 15,53-17 1,-18-18-16,1-1 0,0 19 0,17-19 16,-19 1-16,19-1 0,-17 0 15,17 37 1,0-37-16,0 2 0,0-2 0,17 0 15,19 19 1,16-36 0,-16 0-16,-19 0 0,19 0 0,-18 0 15,16 0-15,2-18 0,-1 18 0,1-18 16,-1 1-16,1 0 0</inkml:trace>
  <inkml:trace contextRef="#ctx0" brushRef="#br0" timeOffset="128286.49">19773 6371 0,'-18'36'31,"1"-1"-15,17-16-16,0-2 0,0 0 16,0 1-1,0-70 48,0-2-48,0 37-15,0-2 0,0 2 16,0 0-16,0-1 16,17 18-1,1 18 17,0-1-32,0-17 15,-1 17-15,0-34 31,2 17-31,-2 0 16,-17-17-16,18 17 0,-18-18 0,17 18 16,-17-17-16,36-2 31,-1 38-15,-35-2-1,0 1-15,17-18 16,-17 17-16,0 0 0,19 2 15,-19-2-15,17-17 16,0 35 0,1-35-16,0 0 0</inkml:trace>
  <inkml:trace contextRef="#ctx0" brushRef="#br0" timeOffset="128965.58">20267 6371 0,'0'-17'0,"0"34"0,0-51 16,-17-1 0,-19 52 15,19 1-16,17-1-15,0 0 0,0 2 16,0-2 0,0 18-1,17-35-15,0 19 0,2-19 16,-19 17-16,17-17 0,18-17 16,-16 17-16,-2 0 15,0 0-15,-17-19 0,18 19 16,-1 0-16,-17-17 0,19 17 0,-19-18 15,17 1-15,-17-2 16,0 2 0,0 0-1,-17 34 17,-2 0-17,19 2 1,0-2-1,0 1-15,19-18 16,-2 0 15,0 0-15,1 0 0,18 0-1,-19 0 1,0 0-1,2 0-15,-2 0 32,1 0-1</inkml:trace>
  <inkml:trace contextRef="#ctx0" brushRef="#br0" timeOffset="129132.63">20619 6407 0</inkml:trace>
  <inkml:trace contextRef="#ctx0" brushRef="#br0" timeOffset="131222.79">24025 8365 0,'-19'36'15,"19"-19"-15,0 0 0,0 2 16,0-2-16,0 1 0,0-1 0,0 0 16,0 2-16,0-2 0,0 1 15,0-1 1,0 2-1,0-73 17,0-16-17,0 52-15,0 1 0,0-2 0,19 2 16,-19 0-16,0-1 16,0-18-16,0 19 15,17 17 16,0 17-15,1-17-16,-18 18 0,18 0 16,0-18-1,-1 0-15,19 0 16,-36-18-16,17 18 16,-17-18-16,18 18 0,-1-17 15,0 0 1,2 34-1,-2 0 1,-17 1-16,18 0 0,-18 17 16,17-18-16,-17 2 15,0-2-15,0 1 0,0-1 16,0 0-16,19 19 16,-19-18-16,17-18 15,0 17-15</inkml:trace>
  <inkml:trace contextRef="#ctx0" brushRef="#br0" timeOffset="131531.01">24589 8506 0,'36'-71'0,"-36"54"16,0 0-16,-19 17 16,2-18-16,-1 36 15,1-1 1,-2-17 0,19 17-16,-17 2 15,17-2-15,0 1 0,17-1 16,-17 0-16,19-17 15,-2 19-15,1-19 16,-1 17-16,2-17 0,-2 0 16,0 0-16,1-17 0</inkml:trace>
  <inkml:trace contextRef="#ctx0" brushRef="#br0" timeOffset="132198.65">24959 8365 0,'0'-18'0,"-17"18"16,-19 18-1,19 0-15,-1 0 16,0-1-1,18 0-15,-18 2 0,18 16 32,0-18-17,18-17-15,0 0 16,0 0 0,-1-17-16,19-18 31,-36 16-31,17 19 0,-17-34 31,18 34-31,-18-18 0,0 0 31,17 36 1,-17 0-17,19-18 1,-19 17-1,17-34 1,0 17 0,1 0-16,-1 0 15,2 0 1,-2 17 0,0-17-1,1 0 1,0 0-1,0 0-15,-1 0 32,0-17-17,2 17-15,-2 0 16,1 0-16,-1-18 0,0 18 16,2 0-16</inkml:trace>
  <inkml:trace contextRef="#ctx0" brushRef="#br0" timeOffset="135281.94">25630 8225 0,'35'-19'0,"-18"19"0,0 0 15,2 0 1,-2 0-16,-17-17 0,18 17 0,-1 0 0,19 17 16</inkml:trace>
  <inkml:trace contextRef="#ctx0" brushRef="#br0" timeOffset="135490.57">25682 8347 0,'-17'0'16,"51"0"15,-15 0-15,-2 0-16,1 0 16,-1 0-16,2 0 0,-2-17 15,0 17-15,1 0 16,35-17-16</inkml:trace>
  <inkml:trace contextRef="#ctx0" brushRef="#br0" timeOffset="137382.89">19773 6107 0,'70'-17'0,"1"17"16,-35 0-16,16-17 0,1 17 0,1-19 15,16 19-15,-18-17 0,19-1 0,0 18 16,-1-17-16,1-2 0,0 2 16,-18 0-16,-1-1 0,1 1 15,1-2-15,-2 2 0,1 0 0,-17-1 16,-1 0-16,18 0 0,-36-16 0,18 15 16,-16 2-16,-2-1 0,0 1 15,1 0-15,0-19 0,0 18 0,-1-18 16,-17 2-16,0 16 15,0 0-15,0 0 0,0-16 0,-17 16 16,-1-18-16,0 2 0,-17-2 0,-1 1 16,1-1-16,-18 19 15,1-18-15,-19-1 0,18 19 0,-88-37 16,70 37-16,-17 0 0,17-1 0,1 18 16,-106-18-16,105 18 15,-17 18-15,0-18 0,0 18 0,-1-1 16,1 0-16,0 1 0,0 18 0,0-19 15,0 19-15,0-1 16,-54 53-16,72-35 0,16 0 0,1-1 16,1-16-16,16 35 0,-16-36 15,33 18-15,-15 35 16,16-35-16,18-18 0,0-18 0,0 19 16,18-1-16,-1 1 0,19-1 15,35 35-15,-2-52 0,2 18 16,-1-2-16,1-16 0,0 0 0,35 0 15,-18-1-15,18 0 0,106 2 16</inkml:trace>
  <inkml:trace contextRef="#ctx0" brushRef="#br0" timeOffset="145338.84">21238 5983 0,'35'0'0,"-18"0"0,0 19 16,19-2-16,-1 1 0,18-1 16,18 19-16,-18-1 0,18 18 0,17-18 15,-17 18-15,51 35 0,-51-35 16,0 1-16,17-2 0,-18-16 16,1 16-16,0-16 0,-1 17 15,1-18-15,0 1 0,-19-2 0,1-16 16,0 18-16,-1-19 0,-16 18 0,18-17 15,-20 0-15,-16-18 0,18 17 16,-2 0-16,-16-17 0,18 19 0,-19-19 16,0 17-16,19-17 0,-18 0 15,-1 18-15,0-18 0,2 0 16,-2 0-16,1 0 0,-1-18 16,-17 1-1</inkml:trace>
  <inkml:trace contextRef="#ctx0" brushRef="#br0" timeOffset="146127.93">21449 6249 0,'-18'-18'31,"1"0"-16,0 18-15,17-18 0,-19 1 16,2-19-16,-1 19 0,1-1 16,-2 1-16,-33-36 15,52 35-15,-17 1 0,-2-2 0,2 2 16,17 0-16,-17-1 16,-1 1-16,18-2 15,18 2 1,16 0-1,-15 17-15,-2 0 0,1 0 16,16 0-16,-15 0 0,-2 17 16,1-17-16,-1 0 0,2 0 0,15 17 15,-16-17-15,-1 0 0,2 0 16,-2 19-16,0-19 0,1 0 0,0 17 16,0-17-16,-1 0 15,0 0-15,2 0 16,-2 0-1</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33:25.420"/>
    </inkml:context>
    <inkml:brush xml:id="br0">
      <inkml:brushProperty name="width" value="0.05292" units="cm"/>
      <inkml:brushProperty name="height" value="0.05292" units="cm"/>
      <inkml:brushProperty name="color" value="#0070C0"/>
    </inkml:brush>
  </inkml:definitions>
  <inkml:trace contextRef="#ctx0" brushRef="#br0">534 1746 0,'17'17'94,"159"2"-94,54 16 16,211 1-16,159 52 15,247 53-15,-159-72 16,229 21-16,52-56 16,-15-34-1,-108 0-15,18 0 0,-88 0 16,-70 0-16,-212 0 16,-159 0-16,106 0 15,-353 0 1,35 0-1,-104 0-15,-2 0 16</inkml:trace>
  <inkml:trace contextRef="#ctx0" brushRef="#br0" timeOffset="1361.18">1310 9313 0,'53'0'78,"141"0"-78,247 0 16,-177 18-1,19-18-15,51 0 16,2 0 0,52 0-16,-53 0 0,18 0 15,141 0 1,-300 0-1</inkml:trace>
  <inkml:trace contextRef="#ctx0" brushRef="#br0" timeOffset="8217.06">7801 8890 0,'0'-17'15,"0"51"32,-18-16-47,-16 18 16,15-2 0,2-15-16,-1-2 15,1-17-15,17 18 0,-19-1 0,2-17 16,0 17-16,-1-17 0,0 19 15,0-19 1,1-19 0,0 19-16,-1-17 0,0 0 15,18-1 1,-18 18-16,18-17 0,0-2 0,-17 19 0,17-17 16,0 0-16,0-1 15,0 0-15,17-17 16,1 18-1,0 17-15,0 0 0,-1 0 0,36-18 16,-35 18-16,16 0 16,2 0-16,-18 18 0,35-18 0,-18 0 15,1 0-15,-2 17 0,2-17 16,-18 0-16,16 17 0,-16-17 16,18 0-16,-19 0 0,0 18 0,2-18 0,-2 0 15,1 0-15,-1 0 0,2 0 16,15 0-1,-16 0-15,-1-18 16</inkml:trace>
  <inkml:trace contextRef="#ctx0" brushRef="#br0" timeOffset="9073.89">8313 8643 0,'0'-17'0,"17"17"0,0 0 0,2-19 0,16 19 15,-18 0-15,0 0 16,2 0-16,-2 0 0,1 19 0,-1-19 16,2 17-16,-2-17 15,-17 18-15,17-1 0,-17 0 16,-17-17-16,17 19 0,0-2 15,-17 1-15,17-1 0,-19-17 16,19 19-16,0-2 0,-17 0 16,17 1-1,17-18 1,2 18-16,-2-18 16,0 0-16,1 0 0,0 0 15,0 0-15,-1 0 0,0 0 0,1 0 16,0 0-16,0 0 0,-1 0 0,0 0 15,2 0-15,-2 0 16</inkml:trace>
  <inkml:trace contextRef="#ctx0" brushRef="#br0" timeOffset="11988.79">14239 1394 0,'0'-19'0,"18"55"32,-18-18-17,17-1-15,-17 0 16,0 2-16,19-2 16,-19 1-16,0-1 15,0 2-15,17-2 16,-17 0-16,17-17 31,1-17-15,-18 0-1,17-2-15,-17 2 0,19-1 16,-19 1-16,0-19 0,17 19 0,-17-18 16,0-1-16,17 19 15,-17-19-15,0 1 0,0-1 16,0 19-16,0-18 0,0 18 0,0-2 0,0-16 15,-17 18-15,17-2 16,0 2-16,-17-18 0,17 18 16,0-2-16,0 2 0,-19 17 0,19-17 15,0-1 1,0 0-16,36 0 16,-19 18-16,1 0 15,0 0-15,17 0 0,1-17 0,33 17 16,2 0-16,0-17 0,-1 17 15,1 0-15,17 0 0,-17 0 0,17 0 16,-18-19-16,18 19 0,36 0 16,-70 0-16,-2 0 0,37 0 15,-54 0-15,-18 0 0,19 0 16,-19 0-16,1 0 0,-1 0 16,2 0-16,-2 19 0,0-19 15,1 0 1,-1 0-16,-34 17 47,-18 0-32,18 1-15</inkml:trace>
  <inkml:trace contextRef="#ctx0" brushRef="#br0" timeOffset="13530.87">14962 1553 0,'17'0'15,"-51"17"79,-1 0-78,16-17-1,2 18-15,0-18 16,-1 0-16,0 18 16,0-18-16,1 0 15,0 0-15,-2 0 16,2 0-1,-1 0-15,18-18 16,-17 18-16,17-18 16,-17 18-16,17-17 15,0 0-15,-19 17 16,19-19-16,0 2 16,0-1 15,0 1-16,0-2 64,19 19-48,-2-17 16,0 34-32,1-34 1,-1 17 15,2 0-31,15 0 16,-16 0-1,0 0-15,0 0 0,-1 0 16,0 0-16,2 0 0,-2 0 16,1 0-16,16 0 15,-15 0-15,16 0 0,-18 0 16,2 0-16,-2 0 16,18 0-16,-17 0 0,0 0 15,-1 0-15,0 0 16,19-17-1,-18 17 1,-1 0 0,0 0-1,2 0 1,-2 0 0,1 0 46</inkml:trace>
  <inkml:trace contextRef="#ctx0" brushRef="#br0" timeOffset="14678.54">15315 1463 0</inkml:trace>
  <inkml:trace contextRef="#ctx0" brushRef="#br0" timeOffset="17521">15403 1165 0,'35'0'0,"-16"0"16,-2 17 0,-17 0-1,0 1-15,-17-1 31,-2 2-31,19-2 0,19 0 32,-2-17-17,0-17-15,1 17 16,0 0-16,0-17 0,16 17 16</inkml:trace>
  <inkml:trace contextRef="#ctx0" brushRef="#br0" timeOffset="17854.41">15509 1094 0,'-71'52'16,"54"-52"-16,17 19 0,-18-19 0</inkml:trace>
  <inkml:trace contextRef="#ctx0" brushRef="#br0" timeOffset="18204.64">15667 653 0,'-52'34'16,"35"-15"-1,-2-2-15,-15 1 0,16 18 16,0-19-16,0 0 0,1 1 15,0-1-15,-2 2 0,2-2 0,-1 0 16,18 1-16</inkml:trace>
  <inkml:trace contextRef="#ctx0" brushRef="#br0" timeOffset="18630.25">16426 1270 0,'36'-17'16,"16"17"0,-16 0-1,-1 0-15,-17 0 16,0 0-16</inkml:trace>
  <inkml:trace contextRef="#ctx0" brushRef="#br0" timeOffset="18804.08">16374 1517 0,'0'0'0,"52"0"32,-35 0-32,2 0 0,-2 0 15,18-18-15,-16 18 16,51-17-16,-18 17 0,-16 0 0</inkml:trace>
  <inkml:trace contextRef="#ctx0" brushRef="#br0" timeOffset="19412.95">18155 1341 0,'-18'0'0,"18"17"0,-18 0 16,1 2-16,0-2 16,-1-17-1,0 18-15,0-18 16,1 0-16,0 17 0,-2-17 16,2 0-16,-1 0 0,1 0 15,0 0-15,-2-17 16,2 17-16,17-18 15,0 1-15,0-2 0,0 2 16,17 0-16,2-1 16,-19 0-16,34 0 0,-16 1 15,-1 17-15,2-17 16,-2 17-16,18-19 0,1 19 16,-2 0-16,20 0 0,-1 0 15,-18 0-15,1 0 16,-2 0-16,1 0 0,18 0 15,-17 0-15,16 0 16,-33 0-16,-2 0 0,1 0 16,16 0-16,-15 0 0,-2 0 15,1 0 1,-1 0-16,2 0 16</inkml:trace>
  <inkml:trace contextRef="#ctx0" brushRef="#br0" timeOffset="20276.46">18807 1341 0,'-34'17'46,"-2"0"-30,18 2-16,1-2 0,-19 1 16,-16 16-16,-1 2 15,35-18-15,-18-1 0,19-17 0,0 19 16,17-2-16,-18-17 0,0 0 16,18 17-16</inkml:trace>
  <inkml:trace contextRef="#ctx0" brushRef="#br0" timeOffset="20513.88">19143 1341 0,'-53'34'16,"36"-34"-16,-2 19 16,2-2-16,-35 1 0,16 16 0,1-15 15,-18 16-15,-1 1 0,2-2 16,-18 2-16,16-1 0,1 0 0,1-17 0</inkml:trace>
  <inkml:trace contextRef="#ctx0" brushRef="#br0" timeOffset="22062.82">20430 1323 0,'53'0'0,"-35"0"0,-1 0 15,2-18-15,33 18 16,1 0-16,-36 0 0</inkml:trace>
  <inkml:trace contextRef="#ctx0" brushRef="#br0" timeOffset="22233.14">20501 1499 0,'-18'0'0,"53"0"47,-16 0-47,15 0 0,-16-17 16,88-2-16,-35 19 15</inkml:trace>
  <inkml:trace contextRef="#ctx0" brushRef="#br0" timeOffset="22560.31">21559 1129 0,'-53'0'0,"106"0"16,-123 0-1,52 17-15,18 2 16,0-2-16,0 0 0,0 1 0,18-1 15,-1-17-15,0 36 16,19-1-16,-18-17 16,-1 0-16,2-1 0,-19 0 0,17 2 15,-17-2-15,0 1 0,0-1 16,-17 19-16,-2-36 16,19 17-16,-17 1 0,-1-1 0,1-17 15,-19 19-15,19-19 0,-1 0 16,1 17-16,-2-34 15</inkml:trace>
  <inkml:trace contextRef="#ctx0" brushRef="#br0" timeOffset="22781.55">21965 1146 0,'0'53'16,"0"-35"-16,-18-1 16,18 2-16,0-2 0,-17 18 15,17-17-15,-17 0 0,17-1 0,0 19 16,0-19-16,-19 1 0,19-1 0,0 0 16,0 2-16,0-2 15</inkml:trace>
  <inkml:trace contextRef="#ctx0" brushRef="#br0" timeOffset="23065.9">21894 1165 0,'53'-36'0,"-35"36"0,-1 0 15,19 0-15,-19 0 0,19 0 0,-18 0 16,16 17-16,2 2 16,-18-2-16,16 0 0,-15 1 0,16-1 15,-18 2-15,-17 15 0,19 2 16,-19-18-16,-19 16 0,19-15 16,0-2-16,-17 1 0,-1 16 15,1-15-15,-2-2 0,2 18 0,-18 1 16,18-19-16,-19 1 15,1 0-15,-18 17 0</inkml:trace>
  <inkml:trace contextRef="#ctx0" brushRef="#br0" timeOffset="23604.88">21647 1922 0,'88'-17'16,"-52"17"-16,-160 17 0,300-34 0,-122 17 0,16 0 16,-16-18-16,16 1 0,1 0 15,17-2-15,0 2 0,-17-1 0,17 1 16,-18-2-16,1-15 0,0 16 0,51-35 16,-68 36-16,-1-19 0,-18 18 15,18-16-15,-18-2 0,1 1 16,-2-1-16,37-52 0,-54 53 15,19-18-15,-18 17 0,-1-16 16,-17-1-16,17-18 0,-17 19 16,0-19-16,0 18 0,0-18 0,-17 1 15,-18-1-15,17 0 0,-34 1 0,-2-1 16,-16 19-16,-1-19 0,-88-17 16,71 35-16,0 36 0,-17-19 15,-2 18-15,2 18 0,-2-17 16,2 34-16,0 1 0,-2 0 15,-157 88-15,176-53 16,0-18-16,17 35 0,1-16 0,16 16 16,-16 0-16,35 19 0,-18-18 15,-1 87-15,54-87 0,0-2 16,19 21-16,-2-21 0,18-16 16,18 18-16,71 53 0,-54-72 15,19 1-15,-1 1 0,0-20 0,17 2 16,2-18-16,-19 16 0,0-15 15,17-19-15,-17 17 0,-17-17 0,0 0 16,-1 0-16,106-17 16,-140 17-16,-1-19 0,1 19 15</inkml:trace>
  <inkml:trace contextRef="#ctx0" brushRef="#br0" timeOffset="24185.94">21982 1375 0,'-35'19'0,"35"-2"16,-17 1-16,17-1 16,0 0-16,-17-17 0,17 19 15,0-2-15,-19 1 0,19-1 0,-17 36 31</inkml:trace>
  <inkml:trace contextRef="#ctx0" brushRef="#br0" timeOffset="24631.96">22018 1182 0,'17'-17'0,"1"17"16,0 0-16,-71 17 0,106-53 0,-35 36 0,-1 0 15,0 0-15,19 0 0,-18 19 16,16-19-16,-15 17 16,16 0-16,-18 1 0,2-1 15,15-17-15,-16 19 0,0 15 0,-18 2 16,18-1-16,-18-18 0,-18 2 15,18 16-15,-18-18 0,0 19 16,-52 16-16,-1 1 16,19-17-16,-1-18 0,-54 16 15,72-16-15,-18 0 0,18-18 16,-18 0-16,18 0 0</inkml:trace>
  <inkml:trace contextRef="#ctx0" brushRef="#br0" timeOffset="27622.18">7378 9278 0,'35'-17'0,"1"17"16,-19 0-16,18 0 15,1 0-15,16 0 0,72 17 16,17-17-16,18 0 15,-89 0-15,18 0 0,-17 17 16,0-34-16,17 17 0,-18 0 0,1 0 16,141-53-16,-141 53 15,-2-18-15,38-35 16,69-18-16,-123 54 16,-18 0-16,18-18 0,-18-1 0,1 19 15,17-54-15,-36 18 16,1 35-16,-18-16 0,0-2 15,0-18-15,-18 2 16,1 16-16,-2-16 0,-15-1 16,16 17-16,-18-16 0,-105-89 15,89 105-15,-19-16 0,-53-19 16,-17 0 0,70 54-16,-105-36 0,0 18 15,70 16 1,-88 2-16,18 17 15,70 17-15,18 2 0,-18-2 0,-106 18 16,124 1-16,-18-1 16,0 18-16,-87 52 0,33 2 15,20-2-15,16 1 16,89-36-16,-54 37 16,54-19-16,18 0 15,17-53-15,17 18 0,1-17 16,35 52-16,-36-53 15,37 1-15,-2-2 0,1-16 0,88 35 16,18-18-16,-88-35 16,-1 18-16,142 0 15,-160-18-15,19 0 0,0 0 16,-18 0-16,-18 0 0,1 0 16,34 0-16,-35 0 15,-18 0-15,2 0 0,-2 0 0,1 0 16,-1 0-16,19 0 15,-19 0-15,1 0 16,-1 0 0,2 0 31,-2 0-16,-17-18 47,0 0 141,0 0-188</inkml:trace>
  <inkml:trace contextRef="#ctx0" brushRef="#br0" timeOffset="31113.66">21965 1253 0,'-18'34'16,"18"-16"-16,0 0 0,-17 17 15,17 1-15,-17-19 0,17 18 16,-19 36-16,2-18 15,-1 0-15,18-35 0,-17-1 16,17 18-16,0-17 16,0 0-16</inkml:trace>
  <inkml:trace contextRef="#ctx0" brushRef="#br0" timeOffset="31477.63">22018 1094 0,'35'-36'0,"1"36"15,-2 0-15,54 17 32,-34 19-32,-37-18 0,2-1 15,33 19-15,-34-19 16,0 18-16,-18 18 16,0-17-16,-18-1 0,-18 53 15,-17-35-15,18-18 0,-89 72 16,2-19-16,68-71 15,-16 36-15,-1-18 0,-52 36 16,53-35-16,16-19 16,1 0-16</inkml:trace>
  <inkml:trace contextRef="#ctx0" brushRef="#br0" timeOffset="46593.67">13181 10742 0,'36'0'109,"52"0"-93,70 0-16,36 0 0,18 0 16,70 0-16,-18 0 15,124 0-15,0 0 16,618 0-1,-441 0-15,-36 0 16,53 0-16,0 0 16,458 0-1,-545 0 1,-19 0-16,-36 0 16,-16 0-16,-36 0 15,-53 0-15,247 0 16,-335 0-1,-35 0-15,-19 0 16,-34 0 0,1 0-16,-37 0 0,-35 0 15,36 0-15,-54 0 16,1 0-16,-19 0 16,19 0-16,-35 0 15,-19 0-15,18 0 16,-17 0-16,17 0 15,-18 0 1,19 0 0,-1 0-16,18 0 15,71 0 1,-53 0 0,17 0-16,52 0 0,-33 0 15,51 0-15,-34 0 16,194 0-1,-142 0-15,-18 0 32,37 0-32,-36 0 0,17 0 15,0 0-15,53 0 16,-34 0 0,-73 0-1,-34 0 1,36-35-1,52 35 1,54 0 0,-36 0 15,-52 0-15,-90-18-16,18 18 15,-52 0 1,0 0 78,0 0-79,-1 0 1,0 0-16,2 0 15,16 0-15,-18 0 16,19 0 0,-19 0 249,18 0-265,-16 0 16,33 0-16,72 0 16,-54 0-1,18 0-15,18 0 16,-17 0-16,-18 0 15,51 0-15,-86 0 16,16 0-16,36 0 16,-34 0-16,16 0 15,1 0-15,-18 0 16,-1 0 0,-16 0-16,35 0 0,17 0 15,-17 0-15,34 0 16,0 0-16,19 0 15,-18 0-15,18 0 16,17 0-16,52 0 31,19-18-15,-70 18 0,-37 0-1,-52 0-15,1 0 0,-20 0 16,20 0-1,-20-17 1,-15 0-16</inkml:trace>
  <inkml:trace contextRef="#ctx0" brushRef="#br0" timeOffset="47960.53">746 11783 0,'17'0'78,"195"0"-62,-36 0-16,54 0 16,-1 0-16,71-36 15,0 19-15,88 17 16,-89 0-16,-87-17 16,-54-2-1,-87 19-15,-54 0 0,2-17 16</inkml:trace>
  <inkml:trace contextRef="#ctx0" brushRef="#br0" timeOffset="56701.05">20537 9966 0,'-19'141'0,"19"-106"16,0 18-16,0 1 0,0-2 0,0 18 15,0 37 1,-17 16-16,17-70 0,0 0 16,0-18-16,0 0 0,-18 1 0,18-2 0,0 56 15,0-73 1,0 35-1,0-33-15</inkml:trace>
  <inkml:trace contextRef="#ctx0" brushRef="#br0" timeOffset="59765.65">20483 9842 0,'-17'-52'0,"34"104"0,-34-123 15,17 54-15,-17 0 16,17-1-1,17 18-15,-17-18 16,17 0 0,1 18-1,-1 0-15,-17-17 0,19 17 0,-2 0 16,0-17-16,19 17 0,-18 0 0,16 0 16,2-18-16,123 0 15,-107 18-15,72-18 16,-53 1-16,-18 17 0,18 0 0,-1-17 15,-18 17-15,160-19 16,-158 19-16,16-17 16,18 17-16,-17 0 0,-19 0 0,19-18 15,-1 18-15,142 0 16,-158-17-16,16 17 0,0 0 16,71 0-16,-70 0 0,-1 0 15,1-17-15,124 17 16,-126 0-16,2 0 0,-18 0 15,71 0-15,-72 0 0,1 0 16,1 0-16,104-19 16,-123 19-16,18 0 15,-18 0-15,18 0 0,35 0 16,-52 0-16,16 0 0,-16 0 0,-1 0 16,18 0-16,-18 0 0,1 0 0,-1 0 15,18 0-15,-18 0 0,1 0 16,17 0-16,-18 0 0,1 0 15,16 0-15,-16 0 0,16 0 0,-16 0 16,-2 0-16,2 0 0,-1 0 0,1 0 16,-1 0-16,1 0 15,-2 0-15,1 0 0,18 0 0,-17 19 16,-1-19-16,1 0 0,-1 0 0,18 0 0,-18 0 16,1 0-16,16 0 15,-16 17-15,16-17 0,-16 0 0,-2 0 0,20 0 16,-18 0-16,-2 0 0,20 0 0,-20 0 15,2 17-15,16-17 16,-16 0-16,-1 0 0,18 0 0,-18 0 16,18 0-16,-18 0 0,1 18 0,17-18 15,35 0-15,-53 0 16,18 0-16,-18 0 0,1 0 0,17 0 16,-18 0-16,0 17 0,18-17 0,-17 0 15,-1 0-15,35 0 16,-35 0-16,1 0 0,-1 0 0,1 0 15,-2 0-15,2 0 0,16 0 16,-16 0-16,-1 0 0,36 0 16,-35 19-16,-19-19 0,18 0 0,1 0 15,-2 0-15,2 0 0,-1 0 16,-18 0-16,19 0 0,-1 0 16,18 0-16,1 0 15,-37 0-15,18 0 0,-17 0 0,17 0 16,-18 0-16,2 0 0,16 0 15,-18 0-15,19 0 0,-1 0 16,1 0-16,-19 0 0,18 0 0,-17 0 16,0 0-16,-1 0 0,0 0 15,19 0-15,-1 0 16,-18 0-16,2 0 0,-2 0 0,1 0 0,-1 0 16,2 0-16,-2 0 15,0 0-15,1 0 0,18 0 16,-19 0-16,0 0 0,1 0 15,0 0-15,0 0 0,-1 0 16,0 0-16,1 0 0,0 0 16,0 0-16,-1 0 0,0 0 0,2 0 15,-2 0-15,1 0 0,-1 0 16,2-19-16,-2 19 0,0 0 16,1 0-16,-1 0 15,19 0-15,-19 0 16,1 0-16,0 0 15,0 0 1,-1 0-16,0 0 31,2 0 1,-2 0-17,1 0 1,-1 0 46,0 19-46,2-19 31,-2 17-16,1-17 0,-1 0-15,2 17 15,-2-17-15,0 0 15,1 0-15,0 0-1,0 0 1,-18 18 0,17-18-1,0 0 16,-17 18-15,0 0-16,0-1 31,0 0-31,0 1 0,0 0 16,0 17-16,0-18 0,18 37 31,-18-37-31,0 2 0,0-2 16,-18 18-16,18-18 15,0 2-15,0-2 0,0 0 0,0 1 16,0 0-16,0 0 16,0 16-16,-17 2 0,17-1 31,0-18-31,0 2 0,0-2 0,0 1 16,0-1-16,0 2 0,0-2 15,-17-17-15,17 17 0,0 1 16,0 0-16,0 0 0,0-1 0,0 18 15,-18 1 1,18-19-16,0 0 0,0 2 16,0-2-16,0 1 0,0-1 15,0 2-15,0-2 0,0 0 16,0 1-16,0-1 0,0 2 16,0-2-16,0 0 15,0 1-15,0 18 16,18-19-1,-18 0-15,0 1 16,0 0-16,0 0 31,0-1-15,-18-17 15,0 0-15,-17 0-16,18 0 0,-19 0 15,18 0-15,-18 0 0,2 0 16,16 0-16,-18 0 0,2 0 16,-2 0-16,-16 0 0,16 0 15,-16 0-15,-2 0 0,1 0 0,-18 0 0,19 0 16,-18-17-16,-1 17 0,0-18 16,-17 18-16,-18-18 0,18 18 15,0-18-15,0 18 0,-54-17 16,72 17-16,-1-17 0,19 17 0,-19 0 15,18 0-15,-52-18 16,69 18-16,-18 0 0,20 0 0,-37 0 16,18 0-16,-70-18 0,70 18 15,-18 0-15,0 0 0,1-18 16,-72 18-16,73-17 0,-20 17 16,1 0-16,-71-17 15,88 17-15,-17 0 0,35-19 0,-70 19 16,87 0-16,-16 0 15,16 0-15,-16 0 0,16-17 16,-17 17-16,18 0 0,-18 0 0,18 0 0,-18 0 16,0 0-16,1 0 0,-19 0 15,0 0-15,-70 0 16,70 0-16,1 0 0,-1 0 0,0 0 16,1 0-16,-70 0 0,16 0 15,70 0-15,-16 0 16,18 0-16,-2 0 0,-16 0 0,-36 17 15,-18-17-15,71 0 16,-16 0-16,15 19 0,1-19 16,-18 0-16,19 0 0,-1 0 0,-35 17 15,52-17-15,1 0 0,-1 17 16,2-17-16,-2 0 16,-34 0-16,52 18 0,-17-18 0,-1 0 15,19 0-15,-37 18 16,2-18-16,16 0 15,2 18-15,-2-18 0,1 0 16,18 17-16,-19-17 16,18 0-16,1 0 0,0 0 15,-2 17-15,2-17 16,-1 0-16,1 0 0,-2-17 16,2 17-16</inkml:trace>
  <inkml:trace contextRef="#ctx0" brushRef="#br0" timeOffset="61590.96">3250 11394 0,'-17'-88'0,"17"53"15,-18 18-15,18-2 0,0 2 16,0 0-16,-18-1 16,18 1-16,-18-2 0,18 2 0,-17 0 15,17-1-15,-17 0 0,17 0 0,-19 1 16,2 17-16,-18-36 15,18 19-15,-2-1 16,2 18-16,-1-17 0,1 17 0,-2-17 16,2 17-16,0-19 0,-19 19 15,-16-17-15,34 17 16,0-18-16,0 18 0,-16 0 0,15-17 0,2 17 16,-18 0-16,18-19 0,-37 19 15,18-17-15,-16 17 16,34-17-16,-17 17 0,18 0 0,-19-18 15,18 18-15,-16 0 0,15-18 16,-16 18-16,-1 0 0,19 0 0,-18-18 16,18 18-16,-19 0 0,19 0 15,-19 0-15,-16-17 0,34 17 16,0 0-16,-34 0 16,33 0-16,2 0 0,-1 0 0,1 0 0,-19-17 15,19 17-15,-1 0 16,1 0-16,-2 0 0,2 0 0,-18 0 15,-1-18-15,19 18 16,0 0-16,-19-18 16,18 18-16,-16 0 0,15 0 15,-16 0-15,-1 0 0,19 0 16,-18 0-16,17 0 0,0 0 0,-34 0 16,16 0-16,19 18 15,-19-18-15,19 0 0,-18 0 0,-18 18 16,35-18-16,-18 0 15,19 0-15,-18 17 0,17-17 0,0 17 16,-16-17-16,16 0 0,-18 18 0,19-18 16,-19 18-16,-16 0 15,-1-1-15,35-17 0,-35 17 16,36 2-16,-1-19 0,-18 17 16,19-17-16,0 18 0,-2-18 15,2 17-15,-1-17 0,1 19 16,0-19-16,-19 17 0,18-17 15,1 17-15,-2-17 0,19 18 16,-17-18-16,0 17 16,-18 19-16,16-19 15,19 1-15,-17 0 0,0 0 16,17-1-16,-18 0 0,0 19 16,0-18-16,1 16 15,0 2-15,17-18 0,-19-1 16,19 2-16,0-2 0,0 35 15,0-16-15,0-19 0,19 19 16,-2-18-16,18 35 16,-17-18-16,0-18 0,16 19 15,2-19-15,16 1 0,38 35 16,15-18-16,19-17 0,-72-18 16,89 18-1,54-1-15,-36-17 16,-89 17-16,0-17 0,71 0 15,-70 18-15,-1-18 16,72 0-16,-72 0 16</inkml:trace>
  <inkml:trace contextRef="#ctx0" brushRef="#br0" timeOffset="63665.9">24329 11589 0,'-18'34'31,"18"-15"-31,0-2 16,0 1-16,-18-1 15,18 2-15,0 15 16,0-16-1,0 0-15,0 0 16,18-54 31,-18 1-31,0 18-1,0-2-15,0 2 0,0-1 0,18 1 16,-18-2-16,0 2 0,0 0 31,17-1-15,0 18-16,2 0 15,-19 18 1,17-1-16,-17 0 16,18-17-16,-18 19 0,17-19 15,-17 17 1,19-17-16,-2 0 15,0-17 1,1-19 0,18 1-1,-36 18-15,17 17 32,0-19-32,1 38 15,0-2 1,0 1-16,-18-1 15,0 0-15,17-17 0,-17 36 16,17-1-16,-17-16 0,0-2 16,0 0-16,0 1 15,19-18-15,-19 18 16,0 17-16,17-18 31</inkml:trace>
  <inkml:trace contextRef="#ctx0" brushRef="#br0" timeOffset="63928.52">24875 11589 0,'0'34'32,"0"-15"-32,0-2 0,-17 1 15,17 18-15,0-19 16,0 0-16,0 1 0,0 0 16,0 0-1,0-1-15</inkml:trace>
  <inkml:trace contextRef="#ctx0" brushRef="#br0" timeOffset="64334.11">24929 11535 0,'0'-17'16,"0"34"-16,17-51 0,0 34 15,1 0 1,0 0-16,0 17 15,16 0-15,-15 2 0,-2-2 16,1 1-16,-18-1 0,17 0 0,-17 19 16,17-1-16,-34-16 15,17-2-15,0 0 0,-17 1 16,-18 52-16,16-52 16,2 0-16,0 0 0,-1-1 15,0-17-15,0 0 16,1 0-1</inkml:trace>
  <inkml:trace contextRef="#ctx0" brushRef="#br0" timeOffset="64905.58">25563 11694 0,'71'0'31,"-54"0"-15,1 0-16,0 19 0,0-19 16,-1 0-1,-17 17-15</inkml:trace>
  <inkml:trace contextRef="#ctx0" brushRef="#br0" timeOffset="65097.62">25634 11835 0,'-17'18'0,"34"-18"31,0 18-15,1-18-16,0 0 0,0-18 15,-1 18-15,0 0 0,2 0 16,-2 0 0</inkml:trace>
  <inkml:trace contextRef="#ctx0" brushRef="#br0" timeOffset="67722.03">27257 11077 0,'0'-18'0,"0"1"16,-35 52 15,-1 18-15,19-53 0,17 17-16,-18 2 0,0-2 0,18 1 15,-18-1-15,1 0 0,0 2 16,17-2-16,-19 1 0,2-1 15,17 2-15,-18-19 0,18 17 0,-17-17 16,17 17 0</inkml:trace>
  <inkml:trace contextRef="#ctx0" brushRef="#br0" timeOffset="68046">27010 11095 0,'35'18'15,"-18"-1"-15,2-17 16,15 36-16,-16-19 0,0 1 16,17-18-16,-18 17 0,2 0 0,33 2 15,1 16 1,-35-35-16,-1 0 0,2 17 16,-2-17-16,0 19 0,1-19 15,0 0 1,0 17-16</inkml:trace>
  <inkml:trace contextRef="#ctx0" brushRef="#br0" timeOffset="69680.83">28933 11271 0,'-18'18'0,"36"-36"47,-1 1-31,18-36-1,-17 35-15,0-18 0,-1 2 16,0-20-1,2 37-15,-2-36 16,-17 35-16,18 18 16,-18-17-16,-18 34 47,18 1-47,0-1 15,0 19 1,0-19-16,18 1 0,-18 0 15,17-18-15,-17 18 0,19-18 16,15 0 0,1-18-1,-16 0-15,-2 18 0,0-18 16,1 1-16,0 0 16,0-2-16,-1 2 15,-17 34 16,0 2-15,0-2 0,17 0-16,-17 1 0,0 0 15,0 0-15,18-1 16,0 0 0,0-17-16,16 0 15,-15 0-15,-2 0 16,1 0-16</inkml:trace>
  <inkml:trace contextRef="#ctx0" brushRef="#br0" timeOffset="71368.86">31102 10989 0,'-17'36'47,"-2"-2"-31,19-16-16,-17 0 15,17 0-15,0-1 0,-18-17 16,18 17-16,0 2 0,0-2 0,-17 1 16,17-1-16,0 0 15,-17-17 1,17 19-16,0-38 172,17 2-141,-17 0 63,17-1 78</inkml:trace>
  <inkml:trace contextRef="#ctx0" brushRef="#br0" timeOffset="72321.95">31066 11006 0,'36'-35'0,"-36"18"16,17 17-16,1 0 0,0-17 0,0 17 16,16 0-1,-15 17-15,-2-17 16,-17 17-16,18-17 0,-18 18 0,17-1 15,-17 2-15,0-2 16,0 0-16,0 1 0,0 0 0,0 0 16,-17 16-16,-1-15 15,1-2-15,-2 1 16,2-1-16,0 0 16,-1-17-16,0 19 0,0-19 15,1 17-15,0-17 16</inkml:trace>
  <inkml:trace contextRef="#ctx0" brushRef="#br0" timeOffset="72876">31437 11201 0,'36'-18'0,"-36"1"0,17 17 16,-17-19-16,0 2 16,0-18-1,0 17 1,-17 0-1,-1 18 1,0 36 15,18-1 1,0-18-32,0 2 0,0-2 15,0 1 1,18-1-16,-18 0 15,18-17-15,-18 19 16,17-2-16,0-17 16,1 0-16,0 18 15,0-18-15,-1 0 0,0 0 16,2 0-16,-2 0 16,1-18-16,16 1 15,-15-2 1,-2 2-1,1 0 1</inkml:trace>
  <inkml:trace contextRef="#ctx0" brushRef="#br0" timeOffset="73268.61">31825 11095 0,'-18'35'31,"18"1"-31,18-36 0,-18 17 16,0 1-16,0-1 15,0 0-15,18 2 16,0-2 0,-1-17-1,0-17 1,1 17-16,0-19 0,0 2 15,-1 0-15,0-1 16,-17 1 0,19 17-16,-19-19 0,17 2 15,1 17 17</inkml:trace>
  <inkml:trace contextRef="#ctx0" brushRef="#br0" timeOffset="73424.19">32107 11113 0,'0'17'15,"18"-17"-15,-36-17 0,36 51 0,-18-15 16,0-2-16,0 18 16,0-18-16,0 2 31,0-2-31</inkml:trace>
  <inkml:trace contextRef="#ctx0" brushRef="#br0" timeOffset="74485.84">32478 11147 0,'-36'-17'0,"19"17"16,-1 0-16,18 17 0,-17-17 15,-2 19-15,2-2 16,0-17-16,17 18 0,-18-1 15,18 0 1,18 2 0,-1-19-16,0 17 15,19-34 1,-18 17-16,-1 0 16,2 0-16,-2-19 15,0 19-15,1 0 16,0 19-1,-18-2 1,18-17 0,-18 18-16,17-18 15,0 0-15,19 0 32,-18 0-32,-1 0 0,-17-18 15,17 18-15,-17-17 0,19-2 16,-2 2-16,1 0 0,-1-37 15,0 20-15,-17 16 0,19 0 16,-19-17-16,17 18 0,-17-2 16,18-16-16,-18 18 0,0 0 15,17 17-15,-17-19 16,-17 55 15,17-19-15,0 18-16,-18-35 0,18 36 15,0-19-15,18 19 16,-18-18 0,17-1-16,2-17 15,-2 0 1,0 0-16,19 0 16,-18 0-1,-18 17 1,17 2-16,-17-2 15,0 1-15,0-1 16,0 0 0,17-17-16,-17 19 15</inkml:trace>
  <inkml:trace contextRef="#ctx0" brushRef="#br0" timeOffset="74766.12">32707 11042 0,'-17'0'0,"86"-17"32,-50 17-32</inkml:trace>
  <inkml:trace contextRef="#ctx0" brushRef="#br0" timeOffset="75126.13">33201 11077 0,'0'18'0,"0"0"0,-18-18 16,18 34-1,18-15 1,-1-19-1,-17 17-15,19-34 16,-2 17 0,0-19-16,-17 2 15,18 0-15,-18-1 32,-35 36-1,70-18 0,1 0-15,-19 0-16,0 0 15,1 0-15</inkml:trace>
  <inkml:trace contextRef="#ctx0" brushRef="#br0" timeOffset="76072.08">27010 11942 0,'35'0'0,"1"0"0,16 17 16,1 37 15,-53-37-31,0 35 16,0-33-16,0-2 15,-17-17-15,-1 35 0,0 1 16,0-19-16,1 0 16,0-17-16,17 19 15,-19-19-15,2 17 0,34-53 31</inkml:trace>
  <inkml:trace contextRef="#ctx0" brushRef="#br0" timeOffset="76383.21">27310 11906 0,'-36'0'31,"36"17"-31,-17-17 0,17 19 16,-18 16-16,1-18 16,-2 19-16,19-19 15,0 1-15,0-1 16,0 2-16,0-2 0,0 0 16,19 1-16,-19 0 15,17-18-15,1 18 0,-1-18 16,0 17-16,2-17 15,-2 0-15,1 0 0,18 0 16,-19 0-16,0 0 16,1 0-1,-18-17-15,18 17 16</inkml:trace>
  <inkml:trace contextRef="#ctx0" brushRef="#br0" timeOffset="78211.42">26903 11818 0,'54'-53'15,"-37"53"-15,19-18 0,-19 18 16,18 0-16,-16-17 0,15 17 0,20 0 16,-1 0-1,-36 0-15,1 17 0,16-17 16,2 18-16,-36 18 15,18-36-15,-18 17 16,0 0-16,-18 1 0,1 18 16,-19-19-16,19 0 0,-1 2 15,-35-2-15,36 1 0,-54 18 16,35-19-16,-16 0 16,35-17-16,-37 18 15,37-18-15,-2 0 0,2 17 16,0-17-16,51-17 31,-15 17-31,-2 0 16,18 0-16,-16 0 0,33 0 15,-16 0-15,-2 0 0,-16 0 16,52 0-16,-51 0 16,-2 17-16,18-17 0,-18 19 0,2-19 15,-2 17-15,-17 0 0,18 1 16,-18 0-16,0 17 15,-18-18-15,18 2 16,-36 16-16,-16-1 16,-1-15-16,36-2 15,-54 1-15,35-1 16,-16 2-16,-1-2 16,-35-17-16,70 17 15,0-17-15,-17 0 16,18 0-16,-1 0 15,0 0-15,0 18 0,1-18 16,52 0 31,1 0-47,-19 0 16,36-18-16,-1 1 15,-33 17-15,16 0 0,1-17 16,-19 17-16,35-19 15,-16 2-15,-19 17 0,1 0 16,0-18-16,17 18 0,1-17 16,-1-2-1,-35 2-15,17 17 16,-17-17-16,17-1 0,-17 1 16,0-2-1,0 2 1,0 0-16,-17-1 0,17 0 15,-17 18-15,-1-18 16,1 18-16,-2-17 16,2 17-16,-18-17 15,17 17-15,0 0 16,1-19-16,-19 19 16,36-17-16,-35 17 0,18 0 15,0-18 1,-2 18-16,2 0 0,-1 0 15,1 0-15,52-17 47,-35 0-31,17 17-16,2 0 16,-2-19-16,18 19 0,1-17 15,69-18 1,-88 16-16,19 2 0,-18 17 15,-1-17-15,0-1 16,2 0-16,-19-17 16,-19 0-1,2 17-15,0 0 16,-18 18-16,16 0 0,-15-17 16,-37 0-1,35 17-15,19 0 0,-1 0 0,-35 17 16,36-17-16,-1 0 15,1 17-15,-2 1 16</inkml:trace>
  <inkml:trace contextRef="#ctx0" brushRef="#br0" timeOffset="78953.25">29426 11747 0,'0'-17'0,"-35"34"32,35 1-32,-18 18 15,18-19-15,-18 36 16,1-18-16,17-18 16,0 19-16,0-1 0,0 1 15,0-19-15,0 1 0,0-1 16,0 2-16,17-2 0,1 0 0,0-17 15,-18 18-15,18-18 0,16 0 16,-15 0-16,-2 0 16,1 0-16,-1-18 0,2 18 15,-19-17-15,17 0 16,-34-2 0,17 2-16,-19 17 0,2 0 15,-1-18-15,1 18 0,-19 0 16,19 0-16,-1 18 15,0-18 1</inkml:trace>
  <inkml:trace contextRef="#ctx0" brushRef="#br0" timeOffset="80282.02">32019 11783 0,'35'18'0,"-16"-18"16,-19 17-16,0 0 15,0 1-15,0 0 16,-19 0-16,2-1 15,17 0-15,-18-17 0,1 19 16,17-2-16,-19-17 0,19 18 16,19-18 15,33 0-15,-33 17-16,-2-17 15,0 0-15,1 19 0,-1-19 16,2 0-16,-19 17 15,0 0-15,0 1 16,0-1 0,-19-17-16,2 0 0,17 19 0,-18-19 15,-16 17-15,15-17 0,2 17 16,-1-17-16,1 0 0,-2 0 16,2 18-16,0-18 15</inkml:trace>
  <inkml:trace contextRef="#ctx0" brushRef="#br0" timeOffset="84546.65">27027 12911 0,'0'18'0,"18"-18"16,18-18-16,-19 18 0,0 0 16,1 0-16,0-17 0,0 17 15,-1 0-15,0 0 16,2 0 0,-2 0-16,-17 17 0,0 1 15,0 0-15,0 17 16,0-18-16,0 37 15,0-37-15,0 0 0,-17 19 16,17-18-16,0 18 0,0-19 16,0 0-16,-19 1 0,19 0 0,0 0 15,0-1-15,0 0 16,0 1-16,0 0 16</inkml:trace>
  <inkml:trace contextRef="#ctx0" brushRef="#br0" timeOffset="84763.07">26869 13282 0,'0'-17'0,"17"-1"16,0 18-16,2 0 15,16-18-15,-18 18 0,36 0 16,35-18-16,-52 18 16,-1-17-16,1 17 0,52-17 15,-53 17-15,1-19 16,-2 19-16,20-17 0,51-1 0,-69 18 16</inkml:trace>
  <inkml:trace contextRef="#ctx0" brushRef="#br0" timeOffset="85494.52">29779 12823 0,'-36'18'32,"36"0"-32,-17 0 0,0 16 15,17-16-15,-18 18 16,18-19-16,0 0 0,0 2 15,0-2-15,0 1 0,0-1 0,0 0 16,18 2-16,-18-2 0,17 1 16,0-1-16,19-17 0,-18 19 15,16-19-15,2-19 16,-18 19-16,18 0 16,-36-17-16,0-1 15,-19 1 1,2-2-16,-1 19 0,18-17 15,-17 17-15,-2 0 0,-15-17 16,16 17-16,1 0 0,-2 0 16,2 0-1,0 0-15</inkml:trace>
  <inkml:trace contextRef="#ctx0" brushRef="#br0" timeOffset="86089.35">32213 12841 0,'18'36'16,"-18"-19"-16,0 0 0,0 1 16,0 18-16,0-19 0,0 0 0,0 19 15,0-1 1,0-18-16,0 2 0,0-2 15,0 1-15,0-1 16</inkml:trace>
  <inkml:trace contextRef="#ctx0" brushRef="#br0" timeOffset="90406.39">29003 6826 0,'-18'0'31,"54"-17"16,-19 17-31,0-18-16,2 18 0,-2 0 15,1 0-15,-1-18 0,2 18 16,-2 0-16,0 0 0,1 18 15,-1-18-15,2 18 16,-19-1-16,0 19 16,-19-36-16,19 17 15,-17 18-15,-1-35 0,1 19 16,0-2-16,-2 0 16,38 1 30,15-18-30,-16 0-16,-1 0 16,2 0-16,-2 0 0,0 17 15,1-17-15,0 19 16,-18-2 0,18-17-16,-18 17 0,0 1 15,-18 0 1,0 0-16,18-1 15,-18-17-15,1 17 16,0-17-16,-2 19 16,2-19-1,17-19 1,0 2 0</inkml:trace>
  <inkml:trace contextRef="#ctx0" brushRef="#br0" timeOffset="90705.47">29514 6738 0,'0'-17'0,"19"34"16,-19 0-1,17 1-15,-17 18 16,0-2-16,0-15 0,17-2 16,-17 1-16,0-1 0,0 2 15,0-2 1,18 0-16,-18 1 0,0-1 15,17 2 1</inkml:trace>
  <inkml:trace contextRef="#ctx0" brushRef="#br0" timeOffset="90954.09">29443 6914 0,'19'0'16,"-2"-17"-16,1-1 16,-1 18-16,19-17 15,-19 17-15,1 0 0,18-19 16,-19 19-16,0-17 15,1 17-15,0 0 0,0-17 0,-1 17 16,0-18-16</inkml:trace>
  <inkml:trace contextRef="#ctx0" brushRef="#br0" timeOffset="91392.26">30185 6543 0,'0'54'15,"0"-37"1,0 2-16,0-2 0,0 18 16,0 1-16,0-19 0,0 18 15,0-17-15,17 0 0,-17 16 16,0 2-16,17-1 16,-17-16-16</inkml:trace>
  <inkml:trace contextRef="#ctx0" brushRef="#br0" timeOffset="91798.48">29409 7321 0,'53'-19'15,"-18"19"-15,1-17 16,-19 17-16,35-18 0,1 1 0,1-2 15,-1 2-15,70-18 16,-18-1-16,2-16 16,-54 34-16,-18 0 0,18 1 15,-18 17-15,1-17 0,52-19 16,-36 18 0,-34 18-16,0 0 15,-1 18 1</inkml:trace>
  <inkml:trace contextRef="#ctx0" brushRef="#br0" timeOffset="92253.06">30043 7531 0,'54'-17'15,"-108"34"-15,142-34 0,-69 17 16,-2 17-1,1 2-15,-18-2 16,0 1 0,-18-1-16,-18 19 0,19-19 0,-18 37 15,17-37-15,-17 18 16,18-17 0,-2 0-16,38-1 31,-2-17-16,18-17-15,-17 17 16,0-18-16,16 18 0,-15-18 0,-2 18 16,1-18-16,16 1 15,-15 0-15,16-2 0,-18 2 16</inkml:trace>
  <inkml:trace contextRef="#ctx0" brushRef="#br0" timeOffset="92610.66">30855 6826 0,'35'-17'16,"-18"17"-16,2-18 15,-90 53-15,177-70 0,-89 17 0,19 18 16,-19 0-16,1 0 16,-1 0-16,2 0 15</inkml:trace>
  <inkml:trace contextRef="#ctx0" brushRef="#br0" timeOffset="92801.87">30855 7091 0,'0'18'16,"18"-18"-16,16 0 15,2-18-15,-18 18 16,-1-18-16,36 18 16,1-35-16,-232 18 0,408 17 15,-194-19-15,-19 19 0,-352 89 0,706-213 16,-336 124-16</inkml:trace>
  <inkml:trace contextRef="#ctx0" brushRef="#br0" timeOffset="96362.66">32107 6543 0,'35'0'0,"-16"0"15,-19 19 1,0 16-16,0-18 16,-88 90-1,69-90 1,-16 18-16,35-17 16,-17 0-16,-2-1 0,19 0 15,19-17 1,-2 0-1,1 0-15,-1 0 16,2-17-16,-2 17 0,0 0 16,1 0-16,-1-17 0,19 17 0,-1-36 15,-17 36-15</inkml:trace>
  <inkml:trace contextRef="#ctx0" brushRef="#br0" timeOffset="96552.92">32495 6633 0,'-17'17'32,"0"0"-32,-2 1 0,19 0 15,-17 0-15,-1-1 0,-18 36 16,160-211-16,-282 368 0,123-174 16,16-18-16,-15 18 0,34-19 15,-18 0-15,18 1 0,-18-1 16</inkml:trace>
  <inkml:trace contextRef="#ctx0" brushRef="#br0" timeOffset="96739">32637 6721 0,'-36'70'0,"1"1"15,0-36-15,-35 35 0,34-16 16,-87 87 0,104-89-16,-69 36 0,35 0 15,36-52-15</inkml:trace>
  <inkml:trace contextRef="#ctx0" brushRef="#br0" timeOffset="98952.87">28738 6755 0,'-17'142'16,"17"-54"-16,17-35 0,-17-18 16,17 18-16,2-17 0,-2 16 15,1-16-15,70 69 16,-52-70-16,16 1 0,1-19 15,-17 1-15,-19-18 16,18 0-16</inkml:trace>
  <inkml:trace contextRef="#ctx0" brushRef="#br0" timeOffset="99493.75">30273 6191 0,'53'18'0,"-36"-1"0,-87-52 0,158 106 16,0 34-1,-35 2-15,-36-55 0,2 1 16,-19 71-16,0-72 0,-19 72 16,2-53-16,0 0 0,-19 34 15,18-52-15</inkml:trace>
  <inkml:trace contextRef="#ctx0" brushRef="#br0" timeOffset="106261.45">28279 12082 0,'36'19'31,"-18"-19"-31,-1 0 0,54 0 16,-54 0-16,19-19 15,-19 19-15,1 0 0,18 0 16,-19 19-16,0-19 0,1 0 0,0 0 16</inkml:trace>
  <inkml:trace contextRef="#ctx0" brushRef="#br0" timeOffset="106809.99">28509 13282 0,'36'-17'15,"-19"17"-15,0 0 0,1 0 16,0 0-16,0 0 0,16 0 16,20-18-16,-1 18 15,-18 0-15,1 0 0,16-18 0,-16 18 0,34 0 16,-35 0-16,1 0 15</inkml:trace>
  <inkml:trace contextRef="#ctx0" brushRef="#br0" timeOffset="108231.1">26357 11871 0,'-106'494'16,"124"-441"-16,18-1 0,69 37 15,-52-54-15,106 36 0,105-18 16,-176-53 0,19 0-16,-2-19 0,0 2 15,2 0-15</inkml:trace>
  <inkml:trace contextRef="#ctx0" brushRef="#br0" timeOffset="108828.89">29673 11606 0,'18'-17'16,"0"17"-16,-1 17 0,0 0 16,2 2-16,-2 33 15,1-33-15,-1 33 16,-17-16-16,0-19 0,0 18 0,0 54 16,-17-54-1,17 1-15,-18-19 16,18 0-16,-17 18 0,17-16 15,-19-19-15,19 17 16</inkml:trace>
  <inkml:trace contextRef="#ctx0" brushRef="#br0" timeOffset="109182.17">30167 11518 0,'18'0'0,"-36"0"0,53 0 16,-18 36-1,-17 16 1,0-35-16,-17 2 0,17-2 15,-17 1-15,17-1 0,0 2 16,-18 15-16,18-16 0,18 0 16,-1-18-1,0 18-15,19-36 16,35 0-16,-36 0 16,35 1-16,-34 17 15,-36-17-15,35 17 16</inkml:trace>
  <inkml:trace contextRef="#ctx0" brushRef="#br0" timeOffset="109868.93">26903 12911 0,'-105'247'16,"105"-194"-16,0 1 0,0-20 15,35 20-15,-17-1 0,17-18 16,18 18-16,159 35 16,-124-71-16,0-17 0,18 18 0,0-18 15,124-35-15</inkml:trace>
  <inkml:trace contextRef="#ctx0" brushRef="#br0" timeOffset="110396.74">30097 12489 0,'53'52'15,"-36"-34"-15,1 0 16,-18 16-16,17-15 0,0 16 0,-17-1 15,19-15-15,-19 16 0,0 18 0,0-36 16,0 19-16,0-18 16,-19 34-16,2-34 0,17 0 15,-17-1-15,17 0 0,-18 2 16,1-2-16,-2-17 16,2 0-16</inkml:trace>
  <inkml:trace contextRef="#ctx0" brushRef="#br0" timeOffset="110703.32">30397 12259 0,'34'0'0,"-16"0"0,-18 18 0,18-1 16,-18 0-16,0 2 15,0-2-15,0 1 0,-18 35 16,18-36-16,0 1 0,0-1 16,0 2-16,0-2 0,0 0 15,18 1-15,70-18 16,54-18-16,-37 1 15,0-19-15,2 19 0,105-54 16,-107 36-16</inkml:trace>
  <inkml:trace contextRef="#ctx0" brushRef="#br0" timeOffset="114134.31">24417 9666 0,'0'71'0,"0"-37"16,0 20-16,0 16 0,0 1 0,-18 0 0,18 17 15,-17 0-15,17-18 0,0 18 16,0 0-16,-19-34 0,19 16 15,0-16-15,0-2 0,0 1 16,0 0-16,-17-18 0,17 1 0,0-19 16,0 18-16,0-16 0,0-2 0,0 0 15,0 1 1</inkml:trace>
  <inkml:trace contextRef="#ctx0" brushRef="#br0" timeOffset="114806.52">24382 9595 0,'52'0'15,"1"-17"-15,-158 34 0,245-34 0,-104 17 16,-1-17-16,35 17 0,54-19 16,-53 2-16,88-1 15,-71 18-15,106-17 0,-106 0 16,18 17-16,-1-19 0,2 19 15,210-17-15,-193 17 16,-19 0-16,1-18 0,123 18 16,-105-17-16,-19 17 0,107-19 15,-106 19-15,0 0 0,-35 0 16,34-17-16,-34 17 0,0 0 16,87 0-16,-87 0 0,0-17 15,70 17-15,-70 0 16,-19 0-16,1-18 0,-18 18 0,18 0 15,-18 0-15,1 0 0,-19 0 16,19-18-16,16 18 0,-33 0 16,15 0-16,-16 0 0,-1-18 15,2 18 1,-2 0-16,0 0 31,1 0-15</inkml:trace>
  <inkml:trace contextRef="#ctx0" brushRef="#br0" timeOffset="115357.86">29814 10583 0,'-17'0'15,"51"0"17,-15 0-17</inkml:trace>
  <inkml:trace contextRef="#ctx0" brushRef="#br0" timeOffset="116306.39">2139 12153 0,'35'18'0,"1"-36"16,123 0 0,-107 1-16,72-19 0,-71 19 15,140-54 1,-105 36-16,-17-1 0,0 19 15</inkml:trace>
  <inkml:trace contextRef="#ctx0" brushRef="#br0" timeOffset="118529.3">27486 12401 0</inkml:trace>
  <inkml:trace contextRef="#ctx0" brushRef="#br0" timeOffset="120657.57">27557 12382 0,'17'36'15,"-17"-19"-15,17-17 0,-17 18 16,19-1-16,-19 2 0,17-2 16,1 0-16,-1 1 0,19 0 0,-19 0 15,1-1-15,18 0 0,16 19 16,-16-18-16,-2-1 0,2-17 16,16 17-16,-16 2 0,-1-2 0,1-17 15,35 18-15,-37-1 0,2-17 16,-1 0-16,0 19 15,1-19-15,17 0 0,-18 0 0,1 0 0,-2 0 16,1 0-16,1 0 0,-19 0 16,19 0-16,-1 0 0,1 0 15,-1 0-15,-18 0 0,54 0 16,-54 0-16,19-19 0,-19 19 0,19 0 16,-18 0-16,16 0 0,-16-17 15,18 17-15,-19 0 0,19-18 0,-19 18 16,18 0-16,-16-17 0,-2 17 0,18-19 15,1 2-15,-19 17 16,18 0-16,-17-17 0,0 17 0,-1-18 16,0 18-16,1-17 0,18-2 0,-19 19 15,0 0-15,2-17 0,-2 0 16,1 17-16,-1-18 16,2 18-16,-19-18 0,17 18 0,-17-18 0,17 18 15,1-17-15,-1 0 16,-17-2-1,19 19 1,-19-17-16</inkml:trace>
  <inkml:trace contextRef="#ctx0" brushRef="#br0" timeOffset="121095.17">29426 12382 0,'53'0'31,"-18"-17"-16,1 17 1,-19 0-16,18 0 16,-16 0-1,-2 0-15,0 0 16,1 0-16,-18 17 0,18-17 16,-18 36-1,0-19-15,0 1 0,0-1 0,0 2 16,0-2-16,0 0 0,0 1 0,-18 0 15,18 0-15,0-1 0,0 0 16,0 2-16,-18 16 0,18-18 16,0 0-16</inkml:trace>
  <inkml:trace contextRef="#ctx0" brushRef="#br0" timeOffset="133227.87">8118 14887 0,'0'18'0,"36"-18"31,-19 0-31,1 0 16,18 0-16,-2 0 0,2 0 0,87 0 15,-52 0-15,158 0 16,-70 0 0,-71 0-16,-18 0 0,18 0 0,2 0 15,-21 0-15,214-18 16,-213 18 0,1-17-16,-36 17 0,1 0 0,-19 0 15,54 0 1,-54 0-1,0 0-15,2 0 0,-2 0 16,1 0 0</inkml:trace>
  <inkml:trace contextRef="#ctx0" brushRef="#br0" timeOffset="134609.43">14151 14905 0,'18'0'15,"16"0"-15,-15 0 16,-2-18-16,18 18 0,1 0 16,87 0-16,18-17 15,-70 17-15,34 0 0,2-19 0,105 19 16,-107 0-1,19 0-15,-1 0 0,142 0 0,158-17 16,-247 17 0,-18 0-16,108 0 0,-2 0 15,-158 0-15,17 0 0,-16-17 16,-19 17-16,-18 0 16,72 0-16,-54 0 15,-18 0-15,-52 0 0,-1 0 16,0 0-16,2 0 0,-2 0 15,-17-18-15,18 18 0,18 0 32,-19 0-32,0 0 0,18 0 15</inkml:trace>
  <inkml:trace contextRef="#ctx0" brushRef="#br0" timeOffset="135473.81">21171 14922 0,'18'-17'0,"-1"17"0,2 0 15,15 0-15,2 0 0,-18 0 16,16 0-16,2-18 16,16 18-16,-16 0 0,35 0 0,0 0 0,-1 0 15,0 0-15,71 0 0,-70 0 16,-1 0-16,18 0 0,107 0 16,-90 0-16,19 0 15,-18 18-15,0-18 0,0 0 0,18 0 16,-19 0-16,18 0 0,106 17 15,-122-17-15,15 0 0,108 19 16,-124-19-16,0 0 16,0 17-16,0-17 0,-36 0 0,36 0 15,35 0-15,0 17 16,-87-17-16,-20 0 0,20 0 16,-20 0-16,20 0 0,-37 0 15,0 0-15,2 0 16,-2-17-16,-53 17 31,19-17-15</inkml:trace>
  <inkml:trace contextRef="#ctx0" brushRef="#br0" timeOffset="136936.91">6249 15698 0,'34'0'0,"2"0"0,-18-17 16,-1 17-16,54 0 15,-35 0-15,34 0 0,-18 0 16,19 0-16,-18-18 0,18 18 0,0 0 16,-1 0-16,1 0 0,0 0 0,-1 0 15,0 18-15,0-18 0,18 0 16,-17 0-16,18 0 0,17 0 16,-1 0-16,-17 0 0,19 17 0,-2-17 0,2 0 15,-2 0-15,0 0 16,2-17-16,-2 17 0,1 0 0,0 0 0,-18 0 15,18 0-15,0-18 0,0 18 16,-1 0-16,-16-17 0,-1 17 16,54 0-16,-73 0 0,2 0 15,-18-17-15,-17 17 0,16 0 16,-35 0-16,19 0 0,-18 0 0,18 0 16,-2 0-16,-16 0 15,0 0 1</inkml:trace>
  <inkml:trace contextRef="#ctx0" brushRef="#br0" timeOffset="141469.57">12246 16845 0,'71'0'16,"-54"0"-16,19 0 0,-19 0 0,1 0 0,35 0 15,-18-18-15,35 18 16,-34 0-16,16 0 15,-16 0-15,16 0 0,19 0 0,0 0 16,-18 0-16,18 0 0,-1 0 0,1-17 16,17 17-16,-17 17 0,-1-17 15,18 0-15,0 0 0,18 0 0,-18 0 16,18 0-16,88 18 0,-88-18 16,0 0-16,-1 0 0,2 18 15,-19-18-15,124 18 0,-107-18 16,19 0-16,-19 0 0,213 0 15,-194 0-15,-19 17 16,2-17-16,103 0 16,-103 0-16,-19-17 0,0 34 0,-17-17 15,17 0-15,70-17 0,-87 17 16,0 0-16,53 0 16,-90 0-16,1 0 0,1 0 0,-19 0 15,37 0-15,-37 0 0,0 0 16,2 17-1,-2-17-15,1 17 16</inkml:trace>
  <inkml:trace contextRef="#ctx0" brushRef="#br0" timeOffset="142565.79">19019 16774 0,'106'0'0,"-53"0"0,18 0 15,105 0-15,-70 0 0,0 0 16,18 0-16,-2 0 0,20 0 16,-18 0-16,16 0 0,1 0 0,36 0 15,-37 0-15,2 19 0,16-19 0,-16 0 16,-18 0-16,17 0 0,-18 0 16,1 0-16,-19 0 0,2 0 0,-38 17 15,2-17-15,-1 0 0,-16 0 0,-1 0 16,-18 0-16,1 0 15,34 0-15,-35 0 16,-18 0-16,1 0 0,0-17 16,-71 17 15,36 17-15,-1-17-16,0 0 15,0 0-15,-16 0 16,15 0-1</inkml:trace>
  <inkml:trace contextRef="#ctx0" brushRef="#br0" timeOffset="145052.48">15245 15505 0,'17'17'16,"0"36"-16,-17-18 0,19 18 15,-19 1-15,0 16 0,0 18 16,17 0-16,-17 0 0,0 18 0,0-17 16,18-1-16,-18-17 0,17 87 15,-17-106-15,0 19 0,19-18 16,-19 1-16,0-2 0,0-16 16,17-2-16,-17 37 0,0-18 15,0-35-15,0-1 16</inkml:trace>
  <inkml:trace contextRef="#ctx0" brushRef="#br0" timeOffset="147954.5">15139 15558 0,'18'-19'0,"16"19"31,37-17-15,-54 17-16,2 0 0,16 0 0,1-17 15,-2 17-15,20 0 0,156-18 16,-68 0 0,-72 0-16,1 18 0,0 0 15,70-17 1,-70 17-16,-1-17 0,1 17 0,-2 0 0,126-18 15,-107 0-15,0 18 0,-17 0 16,17 0-16,1 0 0,-1-18 16,17 18-16,-17 0 0,19 0 15,-19 0-15,0 0 0,-17 0 0,17 0 0,17 0 16,-17 0-16,19-17 0,-2 17 16,-34 0-16,105 0 15,-87 0-15,-1 0 0,0 0 0,-17 0 16,34 0-16,-17 0 0,0 0 15,89 0-15,-71-17 0,-36 17 16,18 0-16,-17 0 0,34 0 16,-34 0-16,17 0 0,-17 0 0,18 0 15,-20 0-15,2 0 0,18 0 0,-19 0 16,0 0-16,72 0 16,-72 0-16,1 0 0,0 0 0,-1 0 15,1 0-15,-19 0 0,19 0 16,-1 0-16,1 0 15,-18 0-15,1 0 0,-2 0 0,1 0 0,18 17 16,-18-17-16,-18 0 0,18 0 0,-1 0 16,1 0-16,1 0 0,-2 0 15,37 0-15,-37 0 0,1 0 16,-18 0-16,18 0 0,-17 0 16,16 0-16,-16 17 0,16-17 0,-16 0 15,18 0-15,-20 0 0,20 0 16,34 0-16,-54 0 0,20 0 15,-20 0-15,20 0 0,-1 0 16,0 0-16,-18 0 0,18 0 16,-18 0-16,18 0 0,1 0 0,-20 0 0,20 0 15,-2 0-15,-16 0 0,34 0 16,-18 0-16,19 0 0,-18 0 0,1 0 16,-20 0-16,37-17 0,-18 17 15,-1 0-15,2 0 0,-1 0 0,0-17 16,-1 17-16,-16 0 0,16 0 0,2 0 15,-1-19-15,-18 19 16,18 0-16,-18 0 0,1 0 0,16 0 16,-16-17-16,-2 17 0,2 0 0,35 0 15,-54 0-15,18-18 16,1 18-16,-19 0 0,1 0 0,18 0 16,-19 0-16,0 0 0,2 0 15,-2 0-15,18-17 0,-18 17 16,19 0-16,-18 0 0,18 0 15,-19 0 1,0 0-16,18 0 16,-16 0-1,-2-19-15,0 19 16,1 0-16,0 0 0,0 0 16,16 0-16,-15 0 31,-2 0-31,1-17 0,-1 17 0,0 0 15,2 0-15,-2 0 16,1 0 0,-1 0-1,2 0 1,-2 0 15,-17 17-15,0 2-1,17-2-15,-17 1 16,0-1 0,0 19-16,0-19 0,0 1 15,0 18-15,0-2 0,0-16 0,0 18 16,-17-2-16,17 20 0,0-18 16,0-2-16,-17 20 0,17-2 0,0-16 15,-19-2-15,19 2 0,0-1 16,-17 18-16,17-18 0,0 1 0,-18 35 15,18-37-15,0 2 0,0-1 16,0 1-16,0-1 0,0-1 16,18 2-16,-18-1 0,0 1 15,17 35-15,-17-54 0,19 18 16,-19 1-16,17-19 0,-17 0 16,0 19-16,17-18 0,1 16 15,0-15-15,-18-2 0,18 1 0,-1-1 16,-17 2-16,17-2 15,1 0 1,0 1 0,-54 0 46,2-18-46,16 0-16,0 0 15,-17-18-15,18 18 0,-19 0 16,18 0-16,-18 0 0,2 0 16,-37 0-16,36 0 0,-18 0 15,17 0-15,-33 0 0,15-18 16,-70 18-16,72 0 0,-1 0 16,-52 0-16,51 0 0,-16 0 15,-1 0-15,0-17 0,1 17 16,-72 0-16,72 0 0,0 0 15,0 0-15,-1 0 0,0 0 16,1 0-16,-1 0 0,0 0 0,1 0 16,-89-17-16,88 17 15,-87 0-15,87 0 0,-17 0 16,17 0-16,1-19 0,-1 19 16,0 0-16,-17 0 0,18 0 0,-18 0 15,-54 0-15,72 0 16,-1 0-16,-69 0 0,69 0 15,18 0-15,-18-17 0,-53 17 16,2 0-16,68 0 16,2 0-16,16 0 0,-52-18 15,35 18-15,1 0 0,16 0 16,-52 0-16,0 0 16,52 0-16,1-17 0,-18 17 15,1 0-15,-19 0 16,18 0-16,17 0 0,1 0 15,1 0-15,-37 0 0,35 0 16,-35 0-16,19 0 0,16 0 16,2 0-16,-2 0 0,1 0 15,-1 0-15,1 0 0,-89 0 16,90 0-16,-2 0 0,-16 0 16,16 0-16,1 0 15,-18 0-15,-35 0 0,34 0 0,20 0 16,-20 0-16,20 0 0,-20 0 15,18 0-15,-69 0 16,70 0-16,-18 0 0,17 0 0,-69 0 16,51 0-16,-16 0 15,-53-19-15,-1 19 16,89 0-16,-18 0 0,0 0 0,18 0 16,-18 0-16,-18 0 0,-52 0 15,53 0-15,16 0 16,1 0-16,-16 0 0,-2 0 0,18 0 15,-1 0-15,20 0 0,-37 0 0,18 0 16,-35 0-16,17 0 0,18 0 16,-53 0-16,53 0 15,1 0-15,-1 0 0,-1 0 16,2 0-16,-1-17 0,17 17 16,-16 0-16,16 0 0,-35 0 0,37 0 15,-20-17-15,20 17 0,-37 0 16,54 0-16,-90-18 15,55 18-15,16 0 16,1 0-16,17 0 16,-52-17-16,0 17 0,51 0 15,-16 0-15,-1 0 0,2 0 16,16 0-16,-52 0 16,34 0-16,18 0 0,-52 0 15,35 0-15,18 0 0,-19 0 0,18 0 16,-52 0-16,16 0 15,37 0-15,-18 0 0,-1 17 16,2-17-16,15 0 16,2 0-16,-35 0 0,16 0 15,18 0-15,-18 0 0,19 0 16,0 18-16,-19-18 16,18 0-16,1 0 15,0 0-15,-1 0 0,0 0 16,0 0-16,1 0 15,0 0-15,-2 0 16,2 0-16,-1 0 16,1 0-1,-2 17-15,2-17 16,0 0-16,-1 0 16,1 0-1,-2 0-15,2 17 16,0-17-1,-1 0 1,0 19 15,0-19 1,72 0 14,-54-19-46,17 19 0,0 0 16</inkml:trace>
  <inkml:trace contextRef="#ctx0" brushRef="#br0" timeOffset="149617.04">19849 17074 0,'34'107'15,"-16"-90"-15,18 18 0,-19 1 0,19 17 16,-19-18-16,35 18 0,-16-1 0,18-16 16,-2 16-16,-16-16 0,16 17 15,54 35-15,-35-53 16,70 36-16,-70-54 0,17 19 0,0-1 15,17-17-15,2 17 16,104 0-16,-105-17 0,0 0 16,-1-1-16,19-17 0,-19 17 0,2-17 15,16 0-15,-17 0 0,17 0 16,1 0-16,0 0 0,105 0 16,-106 0-16,-16 0 0,15-17 0,2 17 15,-1 0-15,1 0 0,0-17 16,-19 17-16,19 0 0,-1-18 15,1 0-15,-1 18 0,-17-18 0,0 1 0,123-18 16,-124 17-16,2 0 16,-19 1-16,17-19 0,-17 19 15,90-37-15,-108 20 0,1-1 16,0-1-16,-37 1 0,20 17 16,-2-17-16,-16 18 0,-2-19 0,2 18 15,-18 1-15,-1 0 0,0-2 0,2 2 16,-2-1-16,1 18 15,-18-17-15,17-2 16,-17 2-16,-17 0 16,-1 17-1,1 0-15,-2-18 0</inkml:trace>
  <inkml:trace contextRef="#ctx0" brushRef="#br0" timeOffset="150408.38">19461 17374 0,'0'-35'15,"0"-1"-15,17 36 0,0-17 16,1 0-16,0-1 0,0 0 16,-1-17-16,0 18 0,37-19 15,34 1-15,-52 35 16,-19-17-16,18 17 0,1 0 0,-2 0 15,54-19-15,-52 38 0,16-19 16,2 0-16,-1 0 0,0 17 0,-1-17 16,36 17-1,-52-17-15,-1 0 0,18 0 0,-18 18 0,18-18 16,-17 0-16,-1 0 0,1 0 16,-1-18-16,18 18 15</inkml:trace>
  <inkml:trace contextRef="#ctx0" brushRef="#br0" timeOffset="156292.92">25687 1658 0,'176'-53'0,"-141"53"15,-16 0-15,-2 18 16,-17 0-16,17-1 0,-17 0 0,18 19 15,-18 16-15,0 19 0,0-18 16,0 35-16,0 19 0,0-19 0,0 0 16,0 0-16,0 17 0,0-17 15,17 2-15,2-2 0,-19 0 0,34 17 16,-16 2-16,18 15 0,-2 2 16,2-1-16,-1 1 0,18 0 0,-18-1 15,1-17-15,-1 17 0,-17-35 0,17 36 16,-18-19-16,1 2 0,0-2 15,0-17-15,-1 19 0,0-2 0,-17-17 16,19 19-16,-19-19 0,17 0 16,-17 0-16,0 0 0,0-17 0,0-1 15,18-16-15,-18 16 0,0-18 0,0 2 16,0-1-16,-18-1 0,18 1 16,0-18-16,0 1 0,-17 17 0,17-18 15,0 1-15,-19-1 0,19-1 16,-17-15-16,0 16 0,-1 1 15,18-19-15,-18 0 0,-17 18 0,18-16 0,-1-2 16,-18 0-16,19 1 16,-19 0-16,1 0 0,-70 16 15,52-15-15,-1-2 0,-16-17 0,-1 35 16,-17-18-16,-17 2 0,-2-2 0,2 1 16,-1 18-16,-35-19 0,-176 54 15,158-37-15,-18-16 0,18 18 16</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36:16.375"/>
    </inkml:context>
    <inkml:brush xml:id="br0">
      <inkml:brushProperty name="width" value="0.05292" units="cm"/>
      <inkml:brushProperty name="height" value="0.05292" units="cm"/>
      <inkml:brushProperty name="color" value="#0070C0"/>
    </inkml:brush>
  </inkml:definitions>
  <inkml:trace contextRef="#ctx0" brushRef="#br0">10230 3793 0,'-34'-36'110,"-2"36"-95,-18 0-15,20 0 16,-37 0-16</inkml:trace>
  <inkml:trace contextRef="#ctx0" brushRef="#br0" timeOffset="239.82">9420 3757 0</inkml:trace>
  <inkml:trace contextRef="#ctx0" brushRef="#br0" timeOffset="12678.97">23213 4974 0,'17'35'0,"1"-35"0,-1 0 0,2 0 16,-2 0-16,0 0 15,1 0-15,0 0 0,17 0 0,-18 0 16,1 0-16,18 0 0,-2 0 15,-15 0-15,16 0 0,1 0 0,-2-17 0,-16 17 16,18 0-16,-19 0 0,0 0 16,19 0-16,-18 0 0,-1 0 15,0-18-15,2 18 0,-2 0 0,1 0 16,-1 0-16,-17-17 0</inkml:trace>
  <inkml:trace contextRef="#ctx0" brushRef="#br0" timeOffset="12959.91">23760 4816 0,'88'17'0,"-18"19"15,-52-19-15,18 1 16,-19-1-16,0 19 0,1-19 0,0 1 16,0 18-16,-18-2 0,0-16 15,0 18-15,0-19 0,0 18 0,-18 1 16,-18-2-16,19 2 0,0-1 16,-2-18-16,2 19 0,-1-18 0,1-1 15,-2 2-15</inkml:trace>
  <inkml:trace contextRef="#ctx0" brushRef="#br0" timeOffset="13863.01">25436 4321 0,'0'-17'0,"0"34"0,17-52 0,0 89 32,-17-37-32,18 18 0,-18 35 15,18-16-15,-18 16 0,0-16 16,18-2-16,-18 1 0,0 0 15,0-18-15,0 1 0,0-1 0,17-18 16,-17 19-16,0-1 0,0-18 16,0 2-16,0-2 0,0 0 0,0 18 15,17-16-15,-17-55 47,-17-16-31,0 16-16,-1 18 0,18 1 15,-36-2-15,19-15 0,17 16 0,-17 18 16,-37-36-16,37 36 0,-2 0 16,2-17-16,0 17 0,-1 0 15,1 17-15,-2-17 0,2 19 16,0-2-16,-19 1 0,18-1 0,1 0 16,17 19-16,0-18 0,-17-1 15,17 2-15,17-2 0,-17 0 16,0 18-16,17-35 0,-17 19 0,36 15 15,-1-16-15,-18-18 0,19 0 16,-18 0-16,16 0 0,2 0 16,18-18-16,-2 1 0,1 0 15,0-19-15,-18 18 0,18-16 0,-18-2 0,1 1 16,-1-1-16,-18 19 0,19-18 16,-19-1-16,-17 19 0,18-1 0,0-18 15,-18 19-15,0 0 16,-18 17-1,0 17 1,18 0-16,-34 19 0,34-18 16,-19-1-16,19 0 0,0 2 0,0-2 15,0 1-15,0-1 0,0 0 16,0 2-16,19-2 0,-2 1 16,0-1-16,1 2 0,0-19 0,0 17 15,16-17-15,-15 0 0,-2 0 16,1 0-16,35 0 0,-18 0 15,-18 0-15,2 0 0</inkml:trace>
  <inkml:trace contextRef="#ctx0" brushRef="#br0" timeOffset="14271.34">26246 4745 0,'36'53'15,"-18"-18"-15,-1 1 16,-17-19-16,17 1 0,-17 16 15,19-15-15,-19-2 0,17-17 16,-17 18-16,18-1 0,-1 2 16,0-19-16,2 0 15,-2 0-15,1-19 0,-1 2 16,2-1-16,-2 1 0,18-54 16,-35 35-1,18 19-15,-18 0 0,18-1 0,-1-18 16,-17 19-16,0 0 15,17-2-15,-17 2 0,18-1 16</inkml:trace>
  <inkml:trace contextRef="#ctx0" brushRef="#br0" timeOffset="14439.92">26793 4640 0,'0'34'16,"17"-16"-16,-17 35 15,0-36 1,0 1-16,0 0 0,0 17 16,0 1-16,0-1 15,0-18 1,19 0 0</inkml:trace>
  <inkml:trace contextRef="#ctx0" brushRef="#br0" timeOffset="14581.27">26864 4445 0,'0'-17'0</inkml:trace>
  <inkml:trace contextRef="#ctx0" brushRef="#br0" timeOffset="15398.85">27269 4604 0,'-69'17'16,"50"-17"0,19 19-16,-17-2 0,-1-17 0,1 17 0,17 1 15,-19-1-15,-15 19 16,34-19-16,-18 19 0,18-18 15,0-1-15,-18 0 0,36 2 16,0-19 0,-1 0-16,0 0 0,2-19 15,-2 19-15,18-17 16,-35 0-16,36-1 0,-19 18 16,-17-18-16,18 18 0,-1 0 15,2 18 1,-2 0-16,-17-1 15,17-17-15,-17 17 16,18 2-16,0-19 16,0 17-16,-1-17 15,0 0-15,2 0 0,-2 0 16,18-17-16,-18-2 0,2 2 16,-2 0-16,1-1 0,-1-18 15,19 2-15,-19-2 0,1-16 16,0 16-16,0 1 0,-1-18 0,0 17 15,19-34-15,-36 52 0,18-17 16,-18 18-16,17-2 0,-17 2 16,17 53 15,-17-19-31,0 0 0,0 1 16,-17 18-16,17-19 0,0 18 0,0 1 15,0-2-15,0-15 16,0-2-16,0 1 0,0-1 15,17 2-15,-17-2 0,19 0 16,16-17 0,-18 0-16,-17-17 15,17 17-15,2 0 0,-2-17 16,1 34-16,-1-17 16,2 17-16,-19 1 15,17-18-15,-17 17 16,17 2-16,1-2 0,-18 0 15,18-17-15,0 18 16,-1-18 0</inkml:trace>
  <inkml:trace contextRef="#ctx0" brushRef="#br0" timeOffset="15691.82">27517 4533 0,'52'0'16,"-16"0"-16,17 0 16,-18 0-16</inkml:trace>
  <inkml:trace contextRef="#ctx0" brushRef="#br0" timeOffset="16289">28416 4586 0,'0'0'15,"-18"35"1,18-16-16,-17-2 15,17 0-15,0 1 0,0-1 16,0 2-16,0-2 0,0 0 16,0 1-16,0 0 15,17-18-15,1 0 0,-18 18 16,36-18-16,-36-18 16,17 18-16,18-18 15,-17 0-15,0 1 0,16-36 16,-15 18-16,-2-1 0,-17 19 15,0-1-15,0 1 0,0-19 16,0 19-16,-17 17 16,-2-18-16,2 18 0,0 0 15,-19-18-15,18 36 16,1-18 0,34 35-1,1-35-15,52 36 31,-70-19-31,54 1 16,-37-1-16,2-17 16,-2 19-16,0-19 0,18 34 15,-16-34-15,-2 18 16,0-18-16,1 17 16,0-17-16,0 0 0,16 19 15,-15-19-15,-2 0 0,18 0 16,-18 0-16,2 17 0,-2-17 15,18 0-15,-16 0 16,-2 0-16,0 0 0,1 0 16,0 0-16,0-17 0,-1 17 15,-17-19-15</inkml:trace>
  <inkml:trace contextRef="#ctx0" brushRef="#br0" timeOffset="115888.75">7497 10884 0,'-19'0'16,"19"-19"-1,19 19 16,50 0-15,-50 0-16,-2 19 16,1-19-16,-1 17 0,2-17 15,-2 17-15,-17 1 0,17-18 16,-17 18-16,0 0 0,0-1 0,0 0 16,-34 37-16,15-37 0,2 0 15,-1 2-15,-18 16 0,19-18 0,0 2 16,-18-2-16,16-17 0,2 17 15,0 1-15,-1-18 0,18 17 16,-18-17-16,0 19 0,1-19 16,52 0 15,-17 0-31,0 0 16,-1 0-16,0 0 0,2 0 0,33 0 15,-16 0 1,-19 0-16,37-19 15,-2 2 17,-34 17-32</inkml:trace>
  <inkml:trace contextRef="#ctx0" brushRef="#br0" timeOffset="116335.77">8114 10918 0,'-18'-17'15,"0"17"-15,-16 0 16,34 17-16,-19-17 0,19 18 16,-17-18-16,17 18 15,-18 0-15,18-1 0,-17 0 0,17 2 16,0-2-16,0 1 0,-17-1 0,17 0 15,17 2-15,-17-2 16,0 1-16,0-1 0,17 2 0,1-2 16,-1-17-16,-17 17 0,19-17 0,-2 0 15,-17 18-15,35-18 16,-17-18-16,0 18 0,-1 0 16,0-17-16,1 0 15,0-2-15,-18 2 16,0-1-16,0 1 15,0-2-15,-18 2 0,18 0 16,-18-1-16,18 1 0,-17-2 16,17 2-16,-17 17 0,17-17 15,-18 17-15,0-18 16,0 18 0,1 0-16</inkml:trace>
  <inkml:trace contextRef="#ctx0" brushRef="#br0" timeOffset="116678.11">8537 10777 0,'-17'36'31,"17"-19"-31,-18 1 0,0-1 15,18 19-15,-18-19 0,18 19 0,-17-18 16,17 16-16,-17 2 0,17-18 0,0 16 16,0-15-16,0 16 0,17-18 15,0 36-15,1-18 16,0-35-16,0 19 0,-1-2 16,0-17-16,2 0 15,-2-17-15,1-2 31,-18 2-31,-18-1 16,18 1-16,0 0 0,-17 17 0,-2-19 16,2 19-16,0-17 0,-54-1 15,54 18 1,-19 0-16,-16 0 0,16 0 0</inkml:trace>
  <inkml:trace contextRef="#ctx0" brushRef="#br0" timeOffset="117115.24">6914 10618 0,'-88'54'15,"35"34"-15,36-52 16,-19 33-16,18 2 0,-34 70 16,34-53-16,0-17 0,1-18 15,17 71-15,0-55 16,35 38-16,1-54 0,-2-18 16,2 18-16,16-18 0,19 1 15,-18-19-15,123 18 16,-34-35-16,-54-17 15,89-18-15</inkml:trace>
  <inkml:trace contextRef="#ctx0" brushRef="#br0" timeOffset="117632.15">8766 10618 0,'54'18'16,"-37"-18"-16,18 18 0,-17 0 16,34 35-16,-16-18 0,-18 1 15,18 33-15,-19-16 16,-17-17-16,0 35 16,-17 17-16,-2-53 15,2 1-15,17-2 0,-18-16 0,-18 35 16,19-18-16,0 1 15,-1-36-15</inkml:trace>
  <inkml:trace contextRef="#ctx0" brushRef="#br0" timeOffset="118106.71">9260 10425 0,'70'17'16,"-51"-17"-16,-2 35 0,-17-16 16,0-2-16,0 18 15,-17-17-15,-2 34 0,-15-16 16,16-1-16,0-18 15,0 2-15,18-2 16,-17 1-16,34-1 16,1 2-1,0-19 1,0 0-16,-1 0 0,36 0 16,-35 0-16,35-19 15,18 19-15,-37 0 0,-16 19 16,35-19-16</inkml:trace>
  <inkml:trace contextRef="#ctx0" brushRef="#br0" timeOffset="118464">10160 10884 0,'-18'34'0,"18"-16"16,0 18-16,-17-19 0,17 19 16,0-19-16,-19 18 0,19-18 15,0 2-15,-17 33 0,17-16 0,0-19 16,0 1-16,0-1 0,0 2 16,0-2-16,17 18 15,-17-17-15,0 0 16</inkml:trace>
  <inkml:trace contextRef="#ctx0" brushRef="#br0" timeOffset="118695.64">9808 11165 0,'52'0'0,"-35"0"16,2 0-16,15 0 0,-16 0 0,18 0 16,-2 0-16,2 0 0,-1 19 0,1-19 15,35 0-15,-54 0 16,36 0-16,-1 17 0,19-17 16,-35 0-16,-1 0 15</inkml:trace>
  <inkml:trace contextRef="#ctx0" brushRef="#br0" timeOffset="119783.78">11306 10954 0,'36'-18'47,"-1"18"-32,-18 0-15,1 0 0,0 0 16,0 0-16,-1 0 16,0 0-16,2 0 15,-2 18-15,-17 0 16,0-1-16,0 0 16,0 2-16,-17 33 0,17-16 15,0-1-15,-19-18 16,19 19-16,0-19 0,-17 18 0,17-16 15,0 15-15,0-16 16,0 0-16,0 0 0,-17 16 0,17-15 16,17-2-1</inkml:trace>
  <inkml:trace contextRef="#ctx0" brushRef="#br0" timeOffset="120015.14">11253 11272 0,'36'-19'0,"-19"19"16,19-17-16,-18 17 15,-1 0-15,18 0 0,35 0 16,1 0-1,-35 0-15,16-18 16,-16 18-16,-19 0 0,19 0 16</inkml:trace>
  <inkml:trace contextRef="#ctx0" brushRef="#br0" timeOffset="120332.62">12100 11060 0,'0'0'0,"-35"17"16,18 0 0,-2-17-16,19 19 0,-17-2 15,-1 18-15,1 1 16,17-19-16,0 1 0,0-1 16,0 2-16,0-2 0,0 0 0,17 1 15,1 0-15,-1 0 16,2-18-16,-2 0 15,0 0 1,1-18-16,-18 0 16,0 0-1,-35 1-15,18 0 16,-2-2-16,2 2 16,-1 17-16,-16-18 0,15 18 15,2 0-15,-18-17 0</inkml:trace>
  <inkml:trace contextRef="#ctx0" brushRef="#br0" timeOffset="120672.1">10936 10672 0,'-52'53'0,"16"-18"16,1 35-16,-36 125 31,54-90-31,17 1 16,0 18-16,17-90 0,1 20 15,16 34-15,37-18 16,17-16-16,-35-37 16,-17 18-16,16-35 0,2 0 15,70 18-15,-54-36 0,0 18 16,-17-18-16</inkml:trace>
  <inkml:trace contextRef="#ctx0" brushRef="#br0" timeOffset="121106.37">12241 10742 0,'36'18'0,"-19"-18"0,18 36 15,-16-19-15,-2 18 16,0-18-16,1 54 0,0-35 16,-18-2-16,18 2 0,-18 35 15,0-36-15,0 1 16,-18 33-16,0-16 0,18-17 16,0-18-16,-18-1 0,18 0 15,-17 2-15,0-2 0,-2-17 16,19 18-16</inkml:trace>
  <inkml:trace contextRef="#ctx0" brushRef="#br0" timeOffset="121517.05">12594 10566 0,'35'0'0,"1"35"31,-19-35-31,-17 17 0,0 1 15,0 0-15,0 34 0,0-33 16,-17-2-16,-2 18 0,19-16 16,-17 15-16,17-16 0,-17-1 15,17 19-15,-18-19 0,18 1 16,18 0 0,16-18-1,2 0-15,-18 0 16,-1-18-16,19 18 0,17 0 15,-35-18-15,16 18 0,-16 0 16,18 0-16,-19 0 0,0-17 0,37 17 16</inkml:trace>
  <inkml:trace contextRef="#ctx0" brushRef="#br0" timeOffset="121928.32">13317 11042 0,'17'0'15,"-17"52"1,-17-16-16,17-18 15,0 18-15,0 16 16,-17 1-16,17-18 0,0-17 16,0 0-16,-18 35 0,18-36 15,0 1-15,0-1 0,0 0 16,0 2-16</inkml:trace>
  <inkml:trace contextRef="#ctx0" brushRef="#br0" timeOffset="122779.69">13158 11218 0,'18'0'15,"52"18"1,-52-18-16,18 0 0,-2 0 15,2 0-15,-1-18 0,18 18 16,-18 0-16,72 0 0,-73 0 16,20 0-16,-20 0 0,2 0 0,-1 0 15</inkml:trace>
  <inkml:trace contextRef="#ctx0" brushRef="#br0" timeOffset="123198.61">13988 10830 0,'0'-17'16,"-18"52"-1,0-35-15,18 17 0,-18 19 0,18-19 16,-34 54-16,34-54 15,-18 37-15,18-1 0,-18 18 16,36-2-16,-18-33 0,18-1 16,-18 1-16,34-19 0,-16 19 15,0-19-15,70 35 16,-53-33-16,-16-19 0,15 17 0,-16-17 16,-1 0-16</inkml:trace>
  <inkml:trace contextRef="#ctx0" brushRef="#br0" timeOffset="123563.05">14322 11165 0,'0'0'15,"36"0"1,-18 0 0,35 0-1,-36 0-15,18 0 16,-16 0-16,-2 0 16,0 0-16</inkml:trace>
  <inkml:trace contextRef="#ctx0" brushRef="#br0" timeOffset="124002.19">14746 11025 0,'71'35'16,"-54"-18"-16,-34 54 31,-2-54-31,2 19 15,0-36-15,17 17 0,-18 18 16,1-35-16,-2 19 16,19-2-16,-17 0 15,34 1 1,2-18 0,-2 0-16,1 0 15,16 0-15,-15-18 16,33 18-16,-16 0 15,-19-17-15,1 17 16,-1 0-16</inkml:trace>
  <inkml:trace contextRef="#ctx0" brushRef="#br0" timeOffset="124369.02">15117 11060 0,'17'0'15,"1"0"-15,-53 0 0,87 0 16,-35 17 0,-34 19-1,0-36-15,17 17 0,-18 1 16,-18 18-16,19-19 15,0 0-15,-19 1 16,36-1-16,-18-17 0,18 19 16,0-2-16,18 0 31,0-17-31,-18 18 16,18-18-16,-1 0 0,19 0 15,16 0 1,-16 0-16,-19 0 15,18-18-15,-16 18 16</inkml:trace>
  <inkml:trace contextRef="#ctx0" brushRef="#br0" timeOffset="124682.75">15645 11130 0,'-17'0'15,"-18"18"1,-1-1-16,19-17 16,-1 19-16,1-2 15,-19 0-15,19 1 0,-1-1 16,18 2-16,-18-2 16,18 0-16,0 1 15,0 0-15,18 0 16,0-18-16,16 17 15,-15-17-15,16 0 0,-18 0 16,2 17-16,15-17 16,1 0-16,18-17 15,-35 0 1</inkml:trace>
  <inkml:trace contextRef="#ctx0" brushRef="#br0" timeOffset="124887.84">15716 11148 0,'-35'36'16,"18"-2"-16,-2-16 0,19 18 16,-17-19-16,17 18 0,-18 18 15,1-36-15,17 19 16,-17-1-16,17 18 0,-19-35 15,19-1-15,0 2 16,0-2-16</inkml:trace>
  <inkml:trace contextRef="#ctx0" brushRef="#br0" timeOffset="125220.71">15822 10848 0,'52'0'16,"-33"36"-16,-2-36 15,1 17-15,-1 18 16,-17-17-16,36 53 16,-19-36-16,-17 35 0,0-16 15,0-20-15,-17 37 16,17-54-16,-17 19 0,17-18 0,-19-1 16,2 19-16,17-1 15</inkml:trace>
  <inkml:trace contextRef="#ctx0" brushRef="#br0" timeOffset="125575.32">16422 10725 0,'35'0'0,"-70"0"16,87 17-16,-34-17 0,-18 18 15,18-1-15,-36 19 16,18-19-16,0 1 0,-18-1 16,1 2-16,-18 15 15,35-16-15,-18 0 0,0 0 16,1-1-16,17 0 15,0 2-15,17-19 16,1 17 0,0-17-16,0 0 0,-1 0 15,18 0-15,-17-17 0,34 17 0,-33 0 16,33 0-16,-16 0 16,35 0-16,-37-19 15</inkml:trace>
  <inkml:trace contextRef="#ctx0" brushRef="#br0" timeOffset="125966.87">17533 11006 0,'-17'36'16,"17"-18"-1,0-1-15,0 0 0,0 19 0,0-18 16,0 35-16,0-1 16,0-33-16,0 33 15,0-34-15,0 0 0,0-1 16</inkml:trace>
  <inkml:trace contextRef="#ctx0" brushRef="#br0" timeOffset="126171.84">17269 11272 0,'17'0'16,"1"-19"-16,16 19 15,2 0-15,-1 0 16,-16-17-16,15 17 0,2 0 0,-1 0 0,36 0 16,17-18-16,-54 18 15,2 0-15,-1 0 16,18 0-16</inkml:trace>
  <inkml:trace contextRef="#ctx0" brushRef="#br0" timeOffset="126716.07">18662 11006 0,'35'0'0,"-18"0"16,19 0-16,-124 0 0,194 0 15,-89 19 1,-34 16 0,-1-35-1,18 17-15,-17 0 0,-2-17 16,19 19-16,-17-2 16,34 1-1,2-1 1,-19 2-16,17-19 0,-17 17 15,0 0-15,0 1 16,0-1-16,-17 2 16,-19-2-16,1 0 15,-1 1-15,19-18 16,0 0-16,17 18 0,-19-18 16,19-18-1,19-17-15</inkml:trace>
  <inkml:trace contextRef="#ctx0" brushRef="#br0" timeOffset="126983.03">19032 11006 0,'0'-17'16,"-18"53"-16,18-19 15,0 1-15,0-1 0,0 0 0,-17 2 16,34-2-16,-17 1 0,0 18 15,18-19-15,-18 0 0,18-17 16,0 18-16,-1-1 16,0-17-16,2 0 15,-2 0-15,1-17 16,-18-1 0,-18 1-16,18 0 15,-17 17-15,-2 0 16,19-19-16,-17 19 0,-18-17 15</inkml:trace>
  <inkml:trace contextRef="#ctx0" brushRef="#br0" timeOffset="127222.91">18504 10813 0,'-54'35'0,"108"-70"0,-125 87 0,35 1 16,1 18-16,-18 17 16,36-35-16,-1 1 15,0-2-15,18 1 0,0-18 0,0 35 16,18 1-16,34 0 16,-16-54-16,-18-17 15,16 19-15,2-2 0,-1-17 16,1 0-16,16 0 0,-16 0 0</inkml:trace>
  <inkml:trace contextRef="#ctx0" brushRef="#br0" timeOffset="127516.17">19402 10742 0,'36'35'15,"-18"1"-15,-1-19 16,-17 1-16,17 18 0,-17-19 16,19 124-1,-38-106-15,19-18 0,-17 90 16,17-72-1,0-18-15,0 19 16</inkml:trace>
  <inkml:trace contextRef="#ctx0" brushRef="#br0" timeOffset="127816.72">19878 10618 0,'54'0'15,"-54"18"-15,17-18 0,-17 18 16,19 0-16,-19 16 0,0-15 16,-19-2-16,19 1 0,-17-1 15,17 2-15,-18-2 0,18 0 0,-17 1 16,17-1-16,0 2 0,-19-2 15,38 0 1,-2-17-16,1 18 16,-1-18-16,2 0 0,-2-18 15,18 18-15,-18 0 0,19 0 16,-19 0-16,19 0 0,-18 0 0,16 0 16,-15 0-16,-2-17 0</inkml:trace>
  <inkml:trace contextRef="#ctx0" brushRef="#br0" timeOffset="128136.33">21166 11025 0,'-17'17'16,"0"18"0,17-18-16,0 2 0,0-2 15,0 1-15,0-1 0,0 36 0,0-18 16,0-16-16,17 69 15,-17-71-15,0 0 16,0 2-16,0-2 0,0 1 16</inkml:trace>
  <inkml:trace contextRef="#ctx0" brushRef="#br0" timeOffset="128332.8">20885 11324 0,'35'-18'16,"18"18"-1,-36 0-15,18 0 0,1 0 0,-1 0 16,1-17-16,16 17 0,-16 0 16,-2 0-16,2 0 0,-1 0 0,36 0 15,-35 0-15</inkml:trace>
  <inkml:trace contextRef="#ctx0" brushRef="#br0" timeOffset="128770.7">22418 10954 0,'-17'35'31,"0"-18"-31,17 19 0,-18-18 0,18 16 16,-17 2-16,17-1 0,-19 1 16,19 16-16,0-16 0,0-1 0,0 1 15,19 34-15,-2-18 16,1-16-16,16-1 15,-15-16-15,-2-2 0,18 0 0,-16 1 16,15-18-16,-16 0 0,18 0 16,-19 0-16,0 0 0,19 0 0</inkml:trace>
  <inkml:trace contextRef="#ctx0" brushRef="#br0" timeOffset="128970.36">22754 11218 0,'35'-17'16,"-18"17"-16,54 0 15,-52 0 1,15 0-16,-16 0 0</inkml:trace>
  <inkml:trace contextRef="#ctx0" brushRef="#br0" timeOffset="129302.13">23406 10972 0,'-34'0'0,"68"0"0,-86 0 0,16 0 15,19 0-15,0 0 16,-19 0-16,1 17 0,18-17 0,-2 0 15,2 17-15,-1 2 0,1-2 16,-2 1-16,38-1 16,-2 0-1,1-17-15,-1 0 0,2 0 0,-2 0 16,0 0-16,18 0 0,-16 0 0,-2 0 16,0 0-16,1 0 15,0 0-15,0 19 16,-1-2-16,-17 1 15,0-1 1,0 2-16,-17-2 0,17 0 16,0 1-16,0-1 0,-18 2 0,18-2 15,0 0-15,0 1 16</inkml:trace>
  <inkml:trace contextRef="#ctx0" brushRef="#br0" timeOffset="129610.88">23972 11113 0,'-36'0'32,"18"0"-32,1 0 15,-2 17-15,2-17 0,0 18 0,-18-1 16,16 2-16,2-19 15,0 34-15,-1-34 0,18 18 16,-18-1-16,18 2 0,0-2 16,0 0-1,18-17-15,-18 18 0,18-18 16,-1 18-16,0-18 0,19 0 0,-18 18 0,-1-18 16,0 0-16,19 0 0,-18 0 15,-1 0-15,2 0 0,33 0 16,-34-18-16,0 0 15,-1 18-15</inkml:trace>
  <inkml:trace contextRef="#ctx0" brushRef="#br0" timeOffset="129828.14">24130 11025 0,'-53'35'0,"36"-35"0,-1 53 15,18-36-15,-18 18 0,0-16 0,18 15 16,-17 1-16,17 1 0,0-1 16,-17-17-16,17 17 0,0-18 15,-19 19-15,19-18 0,0-1 0,0 0 16,0 2-16,19 16 16,-19-18-16,17-17 0,-17 19 0,17-19 15</inkml:trace>
  <inkml:trace contextRef="#ctx0" brushRef="#br0" timeOffset="130151.13">24448 10725 0,'52'17'0,"-34"1"15,0-1-15,-1 19 0,19-1 16,-19 35-16,1-52 0,-18 18 16,0-2-16,-18 2 0,1 70 15,-2-70-15,2-2 0,-18 1 16,17 18-16,-17-35 0,18 18 15,-1-19-15,-18 0 0,19 2 0,0-2 16,-2 1-16,2-18 16</inkml:trace>
  <inkml:trace contextRef="#ctx0" brushRef="#br0" timeOffset="130741.04">24782 10548 0,'54'0'16,"-37"0"-16,0 36 31,-17-19-31,-17 0 0,17 1 0,0 0 16,-17 0-16,-19 35 0,18-36 15,1 1-15,17-1 0,-17-17 16,17 19-16,-19-2 0,19 0 16,19 1-16,-2-18 0,0 0 15,1 17-15,18-17 0,-19 0 16,36 0-16,-18 0 0,1 0 16,16 0-16,36 0 0,-35 0 15,-17 0-15,-1 0 0,1-17 0,-1 17 0,-1 0 16,-15 0-16,-2 0 15,1 0-15</inkml:trace>
  <inkml:trace contextRef="#ctx0" brushRef="#br0" timeOffset="132442.15">6332 12470 0,'18'19'31,"0"-2"-31,-1-17 15,0 0-15,19 0 0,35 18 16,-19-18 0,-16 0-16,-1 0 0,18 0 0,0 0 15,18 0-15,0 17 0,-19-17 0,18 0 16,18 0-16,-17 0 16,106 0-16,-71 0 0,16 0 0,-15 0 15,16 0-15,-17 0 0,17 0 16,1 0-16,-19 0 0,37 0 0,123 17 15,-142-17-15,18 0 16,0 0-16,1 0 0,34 19 0,0-19 16,141 17-16,-176-17 15,37 0-15,15 0 0,-17 18 0,-35-18 16,37 0-16,-2 0 0,0 0 16,0 17-16,1-17 0,-1 0 0,0 0 15,1 19-15,-1-19 0,0 0 0,-34 0 16,34 17-16,1-17 0,-1 0 15,-35 17-15,35-17 0,0 0 0,2 0 16,-2 18-16,-35-18 0,35 0 16,0 18-16,-17-18 0,18 0 0,-1 18 15,-35-18-15,1 0 0,34 17 16,-18-17-16,-16 17 0,34-17 0,-52 18 16,17-18-16,18 0 0,-19 18 15,1-18-15,0 18 0,1-18 0,16 17 16,-16-17-16,34 17 0,-35-17 0,0 0 15,18 19-15,-18-19 0,35 17 16,-34-17-16,122 18 0,-123-18 16,0 0-16,35 17 0,-34-17 0,34 0 15,89 17-15,-124-17 16,-1 0-16,143 19 0,-142-19 16,1 0-16,-20 0 0,20 0 0,-1 17 15,123-17-15,-140 0 16,17 0-16,-17 0 0,123 0 15,-124 18-15,-17-18 0,17 0 16,-16 0-16,15 0 0,-15 0 0,-2 0 16,1 0-16,0 0 0,0 0 15,106 0-15,-124 0 0,106 0 16,-88 0-16,-36 0 16,36 0-16,-18 0 0,-18 0 0,89 0 15,-88 0-15,-1 0 16,18 0-16,-17 0 0,0 0 0,-18 0 15,0 0-15,-1 0 0,2 0 16,-20 0-16,20 0 0,-18 0 0,-2 0 16,20 0-16,-20 0 0,-16 0 0,18 0 15,-19 0-15,19 0 0,-19 0 16,18 0-16,-18-18 16,2 18-16,-2 0 0,1 0 15,-1 0 1,2 0-16,-2 0 15,0 0-15,-70 0 63,36 0-63,-1 0 16,1 0-16</inkml:trace>
  <inkml:trace contextRef="#ctx0" brushRef="#br0" timeOffset="148670.75">14888 13317 0,'17'19'16,"0"-19"0,1 0-1,-1 0 1,2 0-16,15 0 0,-16 0 16,0 0-1,0 0-15,-54 0 47,1 17-31,18-17-16,-2 0 0,2 17 15,-1-17-15,1 18 0,0-18 16,-2 0-16,2 17 0,-1-17 0,1 19 16,-2-19-16,2 0 0,17 17 15,-17-17-15,17 17 16,-18-17-1,36 18-15,16 0 16,-15-18 0,-2 0-16,37 35 15,-37-35-15,0 17 16,1 1-16,-18 0 16,17-18-16,-17 18 0,0-1 0,-17 19 15,17-19-15,-18 1 16,1-1-16,-36 19 15,35-19-15,-18 1 0,2-1 16,16-17-16,-18 19 0,-69 15 16,69-34-16,1 18 15,1-18-15,-2 0 0,1 0 0,-1 18 16,1-36-16</inkml:trace>
  <inkml:trace contextRef="#ctx0" brushRef="#br0" timeOffset="149369.98">4816 12506 0,'17'-17'16,"0"17"-16,1 0 0,18-19 15,-19 19-15,19 0 0,-19-17 0,18 17 16,1-17-16,-19 17 0,1 0 0,-1 0 15,2-18-15,-2 18 0</inkml:trace>
  <inkml:trace contextRef="#ctx0" brushRef="#br0" timeOffset="149538.78">4657 12753 0,'17'0'0,"37"-17"15,-37 17-15,0 0 16,18 0-16,1-18 0,-19 18 16,19 0-16,-1-18 0,1 18 0,-19-18 15,18 18-15,-18 0 0,2 0 0</inkml:trace>
  <inkml:trace contextRef="#ctx0" brushRef="#br0" timeOffset="150556.01">6473 15522 0,'53'0'16,"-35"0"-16,18 0 0,-2 0 15,-16 0-15,0 0 0,52 0 16,-52 18-16</inkml:trace>
  <inkml:trace contextRef="#ctx0" brushRef="#br0" timeOffset="150745.78">6561 15876 0,'19'0'16,"15"-19"-1,-16 19-15,0 0 0,0 0 0,16 0 16,-16-17-16,0 17 0,0 0 15,16-18-15,-15 18 16,-2 0-16</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38:56.904"/>
    </inkml:context>
    <inkml:brush xml:id="br0">
      <inkml:brushProperty name="width" value="0.05292" units="cm"/>
      <inkml:brushProperty name="height" value="0.05292" units="cm"/>
      <inkml:brushProperty name="color" value="#0070C0"/>
    </inkml:brush>
  </inkml:definitions>
  <inkml:trace contextRef="#ctx0" brushRef="#br0">8828 9877 0,'-35'0'79,"-35"54"-64,-18-1-15,-19 70 16,2-17-16,17 0 15,0 35-15,17-36 16,-17 19 0,0-1-16,-1-16 0,18-19 15,36-35 1,35-18-16,-53 1 0,53-19 47</inkml:trace>
  <inkml:trace contextRef="#ctx0" brushRef="#br0" timeOffset="639.9">9323 10036 0,'-19'19'47,"-33"15"-32,-19 72-15,-17 18 0,-18 0 16,-34-19-16,16 0 15,-142 90 1,73-54 0,105-70-1,52-54 1</inkml:trace>
  <inkml:trace contextRef="#ctx0" brushRef="#br0" timeOffset="5417">7664 12735 0,'0'18'15,"0"17"-15,-35 1 16,-35 16-16,-1-16 16,18-1-16,-1-18 15,-34 19-15,36-19 16,-36 18 0,35 1-16,36-36 0,-2 0 15</inkml:trace>
  <inkml:trace contextRef="#ctx0" brushRef="#br0" timeOffset="6360.22">7947 12912 0,'0'35'78,"-18"-18"-63,-35 36 1,17-53-16,-33 35 16,-73 18-16,36-17 15,-17 16-15,16-33 16,37-2-16,18 1 15,-2-1-15,1-17 16,53 17-16</inkml:trace>
  <inkml:trace contextRef="#ctx0" brushRef="#br0" timeOffset="15776.01">13627 12259 0,'0'-35'47,"34"35"-31,-34-17-16,18 17 0,0 0 0,34 17 15,-34-17 1,0 0-16,0 17 0,-1 1 0,0-1 15,-34 36 1,17-35-16,-53 35 0,35-18 16,-16 1-16,16-19 15,-52 36-15,51-35 16,2-1-16,-1-17 0,1 19 16,-2-2-16,2-17 15,17 17 1,17-17-16,2 0 15,-2 0-15,1 0 0,35-17 16,-36 17 0,19 0-16,-18 0 0,-1 0 0,18-17 15,-17 17 1,34-19-16</inkml:trace>
  <inkml:trace contextRef="#ctx0" brushRef="#br0" timeOffset="15980.74">14067 12276 0,'0'36'47,"0"-19"-47,0 1 0,0 0 16,-18 34-1,18-34-15,0 0 0,0 0 0,0-1 16,0 0-16,0 2 0,0-2 16</inkml:trace>
  <inkml:trace contextRef="#ctx0" brushRef="#br0" timeOffset="16208.77">14279 12576 0,'17'19'15,"-17"-2"1,0 35 0,0-33-16,0-2 0,-17 36 15,17-18 1,0-18-16,0 2 15</inkml:trace>
  <inkml:trace contextRef="#ctx0" brushRef="#br0" timeOffset="16761.02">14755 12241 0,'0'0'15,"18"-17"16,-18 0-31,18 17 16,-1 0 0,0 0-16,1 17 15,-18 0-15,18 18 16,-18-16 0,0 15-16,0-16 0,0 18 0,0-19 15,0 18-15,0-17 0,0 0 16,0 16-16,0-15 0,0-2 15,18 37-15,-18-37 0,0 0 16,0 1-16,17-1 0,-17 2 16,17-19-16,-17 17 0,19-17 15,-2 17-15</inkml:trace>
  <inkml:trace contextRef="#ctx0" brushRef="#br0" timeOffset="17250.79">14684 12524 0,'19'-19'32,"-2"19"-32,0 0 15,1 0-15,0-17 0,0 17 16,16 0-16,54-17 15,-52 17-15,-1-18 0,1 18 16,-1-18-16,1 18 0,-19-18 0,18 1 16,-17 17-16,0 0 0,-1-17 0,0 17 15,-17-18-15,-34 36 63,34-1-63,0 0 0,0 1 0,0 0 15,17 0-15,-17-1 0,17-17 16,-17 17-16,18-17 16,0 19-16,0-19 0,-1 0 0,0 0 15,2 0-15,-2 0 0,1 0 16,-18-19-16,17 19 0,-17-17 16,0 0-16,-17-1 15,17 0-15,-18 18 0,1-18 16,-2 1-16,2 0 15,0-1-15,-1 18 0,0 0 16</inkml:trace>
  <inkml:trace contextRef="#ctx0" brushRef="#br0" timeOffset="17553.41">15708 12207 0,'17'0'0,"-34"17"31,-2 0-31,19 1 0,-17-18 16,17 17-16,-17 2 0,-1-2 16,1 18-1,-2-17-15,19 0 0,-17-1 0,17 0 16,0 1-16,0 0 15,17 0-15,2-1 16,-2-17-16,1 17 16,-1-17-16,0 0 15,2 0-15,-2 0 0,1 0 16,18-17-16,-19 17 0,-17-17 16,17 17-16,1 0 0,-18-18 15,17 0-15</inkml:trace>
  <inkml:trace contextRef="#ctx0" brushRef="#br0" timeOffset="17737.12">15760 12153 0,'-17'0'0,"34"0"15,-52 18 1,18-18-16,17 17 0,0 2 0,-19-2 16,19 35-16,0-16 15,0-1-15,0 1 0,0-2 16,0 2-16,19-1 0,-19 1 0,17-1 15,1 18-15,-1-18 0,-17-18 16,19 2-16,-19-2 16,0 0-16</inkml:trace>
  <inkml:trace contextRef="#ctx0" brushRef="#br0" timeOffset="18326.88">13537 13141 0,'0'0'15,"36"18"-15,-18-18 0,88 17 0,-36-17 16,19 17-16,34-17 0,123 0 15,-104 0-15,-1 0 0,35 0 16,-17 0-16,-18-17 0,0 17 16,18-17-16,177-19 0,-177 18 0,-37 1 15,2 0-15,35-2 16,-36 2-16,-17-18 0,106-18 0,-18-18 16,-106 36-16,53-35 15,-88 16-15,-1 20 16,38-54-16,-20-54 15,-52 54-15,-1 35 16,-17-71-16,-53-17 16,18 71-16,-18 0 0,-1-1 15,-15 18-15,-20-35 0,-122-36 16,-72 1-16,142 87 16,-194-52-16,-18 53 15,160 17-15,-2 18 0,2 0 16,-2 18-16,2 17 0,-214 53 15,214-35-15,-195 106 16,193-71-16,19 17 0,17 2 0,-141 122 16,195-106-16,-2-16 0,37 15 15,18-15-15,16-19 0,36 0 16,36 71-16,16-71 16,18-18-16,37 18 0,-2-17 0,178 36 15,-124-55-15,17-16 0,194 16 16,-18-16-16,-210-19 15</inkml:trace>
  <inkml:trace contextRef="#ctx0" brushRef="#br0" timeOffset="34033.15">11616 12753 0,'35'18'16,"-18"52"-1,0-52-15,-17-1 16,19 0-16,16 37 16,-35-37-16,17 2 0,2-2 15,-2 0-15,0-17 16,18 0-1,-35-17-15,19 0 0,-2-2 0,0-16 16,19-106-16,-18 70 16,-1 1-16,0-177 15,-17 159-15,0 0 16,0 0-16,-17-1 0,17 19 0,-35-142 16,17 159-1,-17-88-15,35 106 16,-17-1-16,17 19 0,0-18 0,0 16 15,17-33-15,-17 34 16,53-34 0,-18 34-16,18 18 0,-1-18 0,2 0 15,34 1-15,124-19 16,-107 36-16,19-17 0,176-18 16,-124 35-16,-17-17 0,18-2 0,-1 2 15,0-1-15,353-18 16,-370 36-16,265-17 15,-301 0-15,1 17 16,-2 0-16,-15 0 0,-2 0 0,125 0 16,-194 0-1,52 0 1,-71 17-16,0-17 0</inkml:trace>
  <inkml:trace contextRef="#ctx0" brushRef="#br0" timeOffset="34793.8">18548 12188 0,'264'-71'15,"-211"71"-15,-18-17 0,1 17 16,-1 0-16,35 0 16,-52 0-16,-1 17 0</inkml:trace>
  <inkml:trace contextRef="#ctx0" brushRef="#br0" timeOffset="34974.98">18688 12488 0,'19'0'0,"-2"0"16,18 0-16,1 0 15,-2 0-15,2 0 0,-1-17 16,72 17-1,-55-18-15,-16 18 0,-19 0 16,0 0-16,1 0 0</inkml:trace>
  <inkml:trace contextRef="#ctx0" brushRef="#br0" timeOffset="46812.96">20171 11977 0,'0'35'16,"0"-18"-1,-19 1-15,19 18 16,0-19-16,0 19 0,-17 16 16,17-33-16,-18 15 0,1 20 15,0-2 1,17-34-16,0 0 0,-19-1 0,19 36 16,-17-53-16,17 18 15</inkml:trace>
  <inkml:trace contextRef="#ctx0" brushRef="#br0" timeOffset="47205.61">20805 12065 0,'-36'18'31,"19"-18"-31,0 17 0,-1 0 16,1-17-16,-54 54 16,53-37-16,-34 19 15,33-36-15,-16 35 16,18-18-16,17 2 15,0-2 1,35-17 0,-18 0-16,36 17 15,-17-17-15,-18 0 16,-1 0-16,19-17 0,16 17 16,-35 0-16,2 0 15,16-17-15,-18 17 16,2 0-16,-19-19 15</inkml:trace>
  <inkml:trace contextRef="#ctx0" brushRef="#br0" timeOffset="47448.29">20823 12065 0,'-18'0'0,"1"18"15,17-1-15,0 0 16,-19 2-16,19-2 0,0 1 0,-17 18 16,17-2-16,0-16 0,-17 18 0,17 16 15,0-34-15,0 34 16,0-34-16,0 0 0,0 0 16,0-1-16,17 0 15,-17 2-15,17-19 16,2-19-1</inkml:trace>
  <inkml:trace contextRef="#ctx0" brushRef="#br0" timeOffset="47921.76">21035 12047 0,'17'-18'16,"0"18"-16,2-17 15,-2 17-15,1 0 0,-1 0 0,0 0 16,2 0 0,16 0-1,-18 17-15,2 1 16,-19 18-16,17-19 15,-17 54 1,0-54-16,0 2 0,0-2 0,0 0 16,0 1-16,0 18 15,0-19-15,0 0 16,0 1-16,17 0 16</inkml:trace>
  <inkml:trace contextRef="#ctx0" brushRef="#br0" timeOffset="48124.84">21088 12312 0,'35'-17'47,"18"-2"-32,-18 19-15,-18 0 0,36-17 16,-17 17-16,-1 0 16,-18-18-16,19 18 0,-1 0 0</inkml:trace>
  <inkml:trace contextRef="#ctx0" brushRef="#br0" timeOffset="50609.04">21864 12188 0,'0'-17'0,"-19"34"110,19 19-95,-17-19 1,17 1-16,0-1 16,0 2-1,-17-2 17,51-34 30,-34-2-31,19 19-31,-2-17 16,1 17 15,-1-18 0,2 18-15,-2 18 0,-17-1-1,17 2 17,-17-2-1,18-17 0,-1-17-15,2 17-1,-2-19-15,0 19 16,1 0 0,0 0-1,0 0-15,-1 0 16,0 19-1,2-2 1,-2-17 0</inkml:trace>
  <inkml:trace contextRef="#ctx0" brushRef="#br0" timeOffset="51222.09">22340 12224 0,'0'35'16,"0"-18"15,-17-17-31,17 19 0,0-2 16,34-34 46,-16-2-46,0 19-1,0 0 1,-18 19 0,17-19-16,-17 17 0,17-17 15,-17 17-15,0 1 16,18-18 15,0-18-15,0 18-1,-1 0 1,0-17 0,2 17-16,-2 0 15,1 0 1,-1 0-16,0 0 15,2 17 1</inkml:trace>
  <inkml:trace contextRef="#ctx0" brushRef="#br0" timeOffset="51783.27">20329 12735 0,'264'0'16,"-193"-18"-16,88 18 0,-54 0 15,-34 0-15,35-17 0,-35 17 16,0 0-16,158 0 16,-158-17-16,-2 17 0,2 0 0,-18 0 15,0-19-15,-18 19 0,1 0 16,-19 0-16,1 0 0,-1-17 0,2 17 16,-2 0-16</inkml:trace>
  <inkml:trace contextRef="#ctx0" brushRef="#br0" timeOffset="52080.75">20205 12912 0,'106'0'0,"-53"0"0,0 0 0,18 0 15,0 0-15,34-19 0,-17 19 16,229-17-16,-210 17 16,-19 0-16,17-17 0,-34 17 15,17-18-15,0 18 0,-17 0 0,-18-17 16,71 17-16,-72 0 16,-16 0-16,-1 0 0,-18-19 0,19 19 0,-19 0 15,1 19-15,0-19 16,0 0-16,-1 0 0,19 0 15</inkml:trace>
  <inkml:trace contextRef="#ctx0" brushRef="#br0" timeOffset="62603">21493 10707 0,'-36'17'15,"19"-17"-15,0 17 0,-1-17 0,0 0 16,18 19-16,-18-19 0,1 0 0,17 17 16,-17-17-16,17 18 15,0-1 1,34-17 0,-16 19-16,0-19 15,0 0-15,35 17 16,-36-17-16,1 0 0,-1 17 0,36 1 15,-35-18 1,-1 18-16,2 0 16,-19-1-16,-19 18 15,19-17-15,-17-18 0,-1 18 16,1-1-16,0-17 0,-2 17 16,-69 19-16,71-36 15,-1 18-15,0-18 0,-17 0 16,18 0-16,-1 17 0,0-17 15,0 0-15,1 0 16</inkml:trace>
  <inkml:trace contextRef="#ctx0" brushRef="#br0" timeOffset="62909.9">21776 10777 0,'17'-17'15,"-34"69"17,-2-52-17,19 19-15,0-2 0,-17 0 0,17 37 31,-17-20-31,17-16 0,0 0 0,-18 0 16,18-1-16,0 0 0,-18 2 16,18-2-1,0 1 1</inkml:trace>
  <inkml:trace contextRef="#ctx0" brushRef="#br0" timeOffset="63285.43">21757 10724 0,'142'-35'0,"-125"35"0,36 35 31,1-18-31,-54 2 0,34 52 16,-34-37-1,0 2 1,-17-18-16,-19 34 16,19-34-16,-1 0 0,1-1 0,0 0 0,-2 2 15,19-2 1,-17 1-16,-18-1 0,16 2 0,2-2 0,0-17 16,-1 17-16</inkml:trace>
  <inkml:trace contextRef="#ctx0" brushRef="#br0" timeOffset="63548.72">21299 11359 0,'18'-18'0,"17"1"15,-18 17 1,19 0-16,52-17 16,-53 17-16,1-18 0,87 18 15,-70 0-15,-17 0 16,-1 0-16,-1 0 0,20 0 16,-37 0-16,19 0 15</inkml:trace>
  <inkml:trace contextRef="#ctx0" brushRef="#br0" timeOffset="63805.39">21335 11483 0,'34'0'31,"54"-18"-16,-52 18-15,-1 0 0,1 0 0,16 0 16,1-17-16,18 17 16,-35 0-16,16-19 0,-16 19 0,-1 0 15,70-17-15,-69 17 16,35-17-16,-54 17 16,0-18-16,2 18 0,-2-18 15,1 18-15,-1-18 0</inkml:trace>
  <inkml:trace contextRef="#ctx0" brushRef="#br0" timeOffset="65509.66">23609 5751 0,'-17'17'63,"0"-17"-48,-1 17 1,0-17-16,18 18 15,-18-18-15,1 18 16,0-18-16,-37 35 16,1-18-1,-18-17 1,54 0 0,0 0-16,-1 0 0,1-17 0,-2 17 15,19-17-15,-17-19 16,34 1-1,-17 18-15,19 17 0,-2-19 16,1 2-16,-1-1 0,0 18 16,54-36-1,-18 19-15,-35 17 0,18-17 0,-2 17 16,2 0-16,70-18 16,-72 18-16,2 0 0,-1 0 15,18 0-15,-17 0 16,-18 0-16,-1 0 0,36 0 15,-35 0-15,-1 0 16,0 0 0,2-17-16,-2 17 15,1 0-15</inkml:trace>
  <inkml:trace contextRef="#ctx0" brushRef="#br0" timeOffset="65952.69">24209 5292 0,'36'0'16,"-72"0"-16,107 0 0,-54 0 16,1 17-1,-18 18 1,-18 1-16,1-36 16,17 17-16,-17 1 0,-1 0 15,0 0 1,18-1-16,-18-17 15,18 17-15,18 1 32,18-18-17,-19 0-15,0 0 0,19-18 16,-18 18 0,-1 0-16,36 18 15,-35-18-15,-1 0 0,2 0 16,-19 18-1</inkml:trace>
  <inkml:trace contextRef="#ctx0" brushRef="#br0" timeOffset="66253.75">24404 5856 0,'52'0'16,"1"0"-16,-18 0 15,-16 0-15,51 0 16,-52 0-16,-1 0 0,19 17 16,-19-17-1</inkml:trace>
  <inkml:trace contextRef="#ctx0" brushRef="#br0" timeOffset="66409.74">24492 6032 0,'17'19'32,"1"-19"-32,-1 0 0,2 0 0,-2 0 15,71-19-15,-52 19 16,52 0 0,-36 0-16,-16-17 0</inkml:trace>
  <inkml:trace contextRef="#ctx0" brushRef="#br0" timeOffset="67104.34">25797 5609 0,'71'-17'16,"-54"17"-16,1 0 0,-1 0 16,2 17-1,-2-17-15,-17 18 16,0-1-16,0 0 0,-36 37 15,36-37-15,-17 2 0,-18 15 16,16-16-16,2 0 16,0 0-16,-1-1 15,1-17-15,17 17 16,17 1 0,18-18-1,1 0 1,-19 0-16,1 0 0,-1-18 0,19 18 15,-19 0-15,71-17 16,-70 17-16,0-17 16</inkml:trace>
  <inkml:trace contextRef="#ctx0" brushRef="#br0" timeOffset="67320.88">26361 5592 0,'0'-19'0,"0"55"47,0-18-47,0 16 15,0 2-15,0-18 16,0-1-16,0 19 0,0-19 16,0 1-16,0 0 15,0 0-15,0-1 0,18 0 16,-18 1-16</inkml:trace>
  <inkml:trace contextRef="#ctx0" brushRef="#br0" timeOffset="67793.64">26749 5573 0,'-17'0'15,"34"-17"1,19 17 0,-18 0-16,-1 0 0,19-17 15,-19 17-15,18 0 16,-18 0-16,-17 17 16,19-17-16,-2 0 0,1 17 15,-18 2-15,17-2 16,-17 1-16,0 16 15,19 2 1,-19-18-16,0-1 16,0 2-16,0-2 15,0 0-15,0 1 0,0 0 16,0 0 0,17-1-16</inkml:trace>
  <inkml:trace contextRef="#ctx0" brushRef="#br0" timeOffset="68005.7">26749 5803 0,'0'0'0,"18"-18"0,0 18 16,17-17-1,-18 17-15,19-17 0,-18 17 16,52 0 0,-52-19-16,18 19 0,-19 0 0,18 0 15,1 0-15</inkml:trace>
  <inkml:trace contextRef="#ctx0" brushRef="#br0" timeOffset="68341.64">27455 5556 0,'-71'0'15,"71"17"-15,-35 2 16,18-2-16,-2 18 16,19-18-16,0 19 15,0-18-15,36 18 16,-18-36-16,-1 17 0,2-17 15,-2 0-15,18 17 0,18-34 16,-36 17-16,19 0 16,-18-17-16,-18-2 15,17 2-15,-17-1 0,-17-18 16,-1 19 0,0 0-16,18-1 15,-18 18-15,18-17 0,-17 17 0,0 0 16,-1 0-16,0 0 15</inkml:trace>
  <inkml:trace contextRef="#ctx0" brushRef="#br0" timeOffset="68680.75">27984 5485 0,'17'0'16,"-34"0"-16,17 18 16,-35 18-1,35-19-15,-36 0 16,36 2-16,-17-19 16,-18 35-1,35-18-15,-18-17 0,18 17 0,-18 2 16,18-2-1,0 1 1,18-18-16,0 17 0,0-17 16,-1 0-16,18 0 15,1 0 1,-2 0-16,-15 0 16,-2-17-16,1 17 15,-1 0-15</inkml:trace>
  <inkml:trace contextRef="#ctx0" brushRef="#br0" timeOffset="68897.72">28055 5433 0,'-18'0'15,"1"18"-15,-2 16 16,19-16-16,-17 52 15,17-51-15,0 16 0,0-18 16,0 0-16,0 54 16,0-52-16,0 15 0,0-16 15,0 0-15,0 0 0,0 16 16</inkml:trace>
  <inkml:trace contextRef="#ctx0" brushRef="#br0" timeOffset="69742.13">23751 7779 0,'-54'34'15,"20"-34"-15,16 19 16,1-19-16,-2 0 16,2 0-16,0 0 0,-1 0 15,-18 0-15,19 0 0,-18-19 16,35 2 0,-18 0-1,36-18-15,-18 16 16,35-15-16,-18 16 15,1 0-15,0 18 0,0-18 0,16 18 16,-15-17-16,-2 17 0,18 0 0,1 0 16,-1-17-16,35 17 15,-34 0-15,87-19 16,-87 19-16,-1 0 0,70 0 16,-86 0-16,15 0 15,-16 0-15,0 0 0,34 0 16,-16 0-1,-18 0 1,-1 0-16,0 0 16</inkml:trace>
  <inkml:trace contextRef="#ctx0" brushRef="#br0" timeOffset="70011.64">24492 7725 0,'-17'0'0,"51"0"31,20 0-16,-37 0-15,0 0 16,37 0-16,-37 0 16,36 0-16,-35 0 15</inkml:trace>
  <inkml:trace contextRef="#ctx0" brushRef="#br0" timeOffset="70209.35">24563 7920 0,'17'0'16,"0"0"-16,37-17 16,-20 17-16,-15 0 0,16 0 0,-18 0 15,19 0-15,35-19 16,-54 19-16,0 0 0,37 0 15</inkml:trace>
  <inkml:trace contextRef="#ctx0" brushRef="#br0" timeOffset="70925.85">25849 7884 0,'19'0'16,"-19"19"-16,17-19 15,1 0-15,-1 0 16,2 0-1,-2 0-15,0 0 0,-17-19 16,35-16 0,-35-1-16,19 19 0,-2-88 15,-17 69-15,0-16 0,-17-126 16,17 126 0,0-18-16,-19 16 0,2-51 15,17 69-15,-18-35 16,18 54-16,0 0 15,18-1-15,-1 0 0,19-17 16,-19 35 0,19-17-16,-1 17 0,18-18 0,159 18 15,-106 0-15,-1 0 0,-17 0 16,141 0 0,-122-18-16,-2 18 0,2 0 0,-2 0 15,1 0-15,-18 0 0,-18-18 0,1 18 16,0 0-16,35 0 15,-71 0-15,0-17 0,-17 17 0,0 0 16,-1 0-16,36 0 16,-18 0-1</inkml:trace>
  <inkml:trace contextRef="#ctx0" brushRef="#br0" timeOffset="72854.21">26344 7444 0,'35'0'0,"1"0"16,-36 17-16,17-17 0,0 0 16,-17 18-1,18-1-15,-18 2 0,-18-2 16,-16 0-1,34 1-15,-36-1 16,36 2-16,-18-19 0,1 17 16,0 0-1,34 1 17,0-18-17,1 0-15,0 0 0,0 0 16,-1 0-16,18 0 0,18 0 15,-36-18-15,2 18 16,-2 0-16,1-17 16</inkml:trace>
  <inkml:trace contextRef="#ctx0" brushRef="#br0" timeOffset="73081">26749 7425 0,'0'36'32,"0"-1"-17,0-16-15,0-2 0,0 0 16,-17-17-16,17 18 0,0-1 0,0 2 16,0-2-16,0 0 15,0 19-15,17-18 16</inkml:trace>
  <inkml:trace contextRef="#ctx0" brushRef="#br0" timeOffset="73565.63">27191 7337 0,'-18'0'0,"53"0"31,1 0-15,-19 0-16,1 18 15,-1-18-15,-17 18 16,17 0-16,-17-1 15,0 0-15,0 2 16,-17 33-16,17-33 16,0-2-16,0 0 0,-17 1 15,17-1-15,0 2 16,-18-2-16,18 0 16,0 1-1,0 0 1</inkml:trace>
  <inkml:trace contextRef="#ctx0" brushRef="#br0" timeOffset="74074.44">27155 7549 0,'-18'0'16,"36"-17"-1,0 17-15,0 0 16,35-17 0,-36 17-16,1 0 0,-1 0 0,71 0 15,-69 0 1,15 0-16,2-19 0,-18 19 0,16 0 0,20-17 16,-37 17-1,0-18-15,2 18 0,-2 0 16,-17-17-16,18 17 0,-18-19 15,-18 38 17,1-2-17,17 1-15,0-1 16,0 2-16,17 15 16,1-16-1,35-1 1,-36-17-16,1 0 0,-1 0 15,2 0-15,-2-17 0,0-1 16,-17 1 0,0-36-1,-17 35-15,17 1 16,-17-2-16,-2 2 0,2 17 16,-1 0-16,1 0 15,-2 0 1</inkml:trace>
  <inkml:trace contextRef="#ctx0" brushRef="#br0" timeOffset="74392.91">28196 7355 0,'17'0'16,"-34"36"15,0-19-15,-2 0-1,2 2-15,-1-2 0,18 1 16,-17-1 0,0 2-16,17-2 15,17-17-15,-17 17 16,17-17-16,1 18 0,-1-18 15,2 0-15,33 0 16,-34 0 0,0 0-16,-1 0 0,0 0 0,2 0 15,-2-18 1,1 1-16</inkml:trace>
  <inkml:trace contextRef="#ctx0" brushRef="#br0" timeOffset="74578.5">28249 7337 0,'-18'71'15,"36"-142"-15,-36 159 0,0-17 16,18-52-16,-17-2 16,17 18-16,0-18 0,0 19 0,0-19 15,0 19-15,17 16 16,-17-33-16,0-2 15,-17 1-15</inkml:trace>
  <inkml:trace contextRef="#ctx0" brushRef="#br0" timeOffset="75362">24297 9172 0,'-17'71'0,"0"-71"0,-1 17 0,18 0 15,-18-17-15,0 36 0,-16-36 16,15 18 0,2-18-16,-1 0 0,-16-18 31,15 18-31,19-17 0,-17-2 16,17 2-16,0 0 0,17-37 15,2 54 1,-19-17-16,34 0 15,1-1-15,18 0 16,-35 18-16,18 0 0,-2-18 16,-16 18-16,18 0 15,-2 0-15,2 0 0,52 0 16,-53 0-16,1-17 0,-19 17 16,19 0-16,-18 0 15,-1 0-15,0 0 0,2 0 0,16 0 16,-18 0-1,0 0-15,2 0 16,-19 17-16,17-17 0</inkml:trace>
  <inkml:trace contextRef="#ctx0" brushRef="#br0" timeOffset="75906">25003 9296 0,'53'0'31,"-36"0"-31,2 0 16,16 0-16,-18 0 16,19 0-1,-19 0-15,1 0 0,-18 17 16</inkml:trace>
  <inkml:trace contextRef="#ctx0" brushRef="#br0" timeOffset="76084.64">25003 9437 0,'-18'0'0,"54"18"31,-18-18-15,16 0-1,-15 0-15,-2 0 0,1 0 0,-1 0 0,2 0 16,50 0-1,-50 0-15,15 0 0</inkml:trace>
  <inkml:trace contextRef="#ctx0" brushRef="#br0" timeOffset="76707.67">26415 8979 0,'0'-19'0,"-18"55"15,18 35 1,-18-54 0,18 18-16,0-17 0,0 0 15,-18 16-15,18 20 0,-17-37 16,17 0-16,0 19 16,-17-18-16,17 35 15,17-36-15,0-17 16,1 18-16</inkml:trace>
  <inkml:trace contextRef="#ctx0" brushRef="#br0" timeOffset="77011.97">26944 9208 0,'0'-19'16,"-53"38"-1,18-2 1,16-17-16,2 18 0,-54-1 16,54 0-16,0-17 15,-2 19-15,2-19 0,-1 17 16,1-17 0,17 18-16,17-1 15,1 2 1,-1-19-16,2 0 15,15 0-15,-16 0 0,0 0 0,53 17 16,-54-17-16,1 0 16,35-17-1,-36 17-15,-17-19 16</inkml:trace>
  <inkml:trace contextRef="#ctx0" brushRef="#br0" timeOffset="77237.8">26979 9172 0,'-35'36'0,"16"16"16,19-16 0,-17-19-16,17 1 0,0 18 15,0 16-15,0-34 16,0 17-16,0-18 15,17 1-15,-17 0 16,36 0 0,-18-36-16</inkml:trace>
  <inkml:trace contextRef="#ctx0" brushRef="#br0" timeOffset="77980.82">27191 9119 0,'34'0'31,"-15"0"-31,-2 0 0,1 0 16,-1 0-16,36 0 15,-35 0-15,18 0 16,-19 0-16,0 0 0,1 0 15,0 18 1,-18 0-16,18-18 0,-18 34 16,0-15-16,-18-19 15,18 17-15,0 35 16,-18-16-16,18-18 0,-18 18 16,18-19-16,0 0 15,0 1-15,0 0 16,0 0-16,18-1 15</inkml:trace>
  <inkml:trace contextRef="#ctx0" brushRef="#br0" timeOffset="78185.31">27296 9348 0,'-17'0'0,"34"-17"16,0 17-1,2 0-15,-2 0 0,1 0 0,52-18 16,-52 18 0,70 0-16,-52 0 15,-2 0-15,-15-17 0,16 17 0,-18 0 16</inkml:trace>
  <inkml:trace contextRef="#ctx0" brushRef="#br0" timeOffset="79593.28">21299 6385 0,'18'35'0,"-18"-16"0,18-19 0,-18 17 16,0 0-16,17 18 16,0-16-1,1-2-15,0 0 16,0-34 15,-1-19-31,0 19 16,-17-18-16,19-18 15,-19 35-15,0-18 0,0 19 16,17-18-16,-17 17 0,0 0 0,0 1 16,0-36-1,0 35-15,0 1 0,18 0 16,-18-2-1,17 19-15</inkml:trace>
  <inkml:trace contextRef="#ctx0" brushRef="#br0" timeOffset="80225.84">21669 6085 0,'-17'35'16,"0"-16"-16,17 15 16,0-16-1,0 0-15,0 0 16,0-1-16,0 0 16,17-17-1,0 0-15,1 0 16,-18-17-1,18 0-15,-18-1 16,18 18-16,-1-36 16,0 19-1,2 0 1,-2 34 0,1 0-1,-1-17-15,-17 18 0,17 0 16,-17 0-16,0-1 15,0 0-15,19 1 16,-19-53 31,17 0-31,-17 17-16,18-17 15,-1 18-15,-17-2 0,19 2 16,-2-1-1,-17 1-15,35 0 16,-18 17-16,2 0 16,-2 0-1,0 17 1,1 0-16,-18 1 16,18-1-16,-18 2 15,18-2 1,-18 0-16,0 1 15</inkml:trace>
  <inkml:trace contextRef="#ctx0" brushRef="#br0" timeOffset="80345.89">22145 5856 0</inkml:trace>
  <inkml:trace contextRef="#ctx0" brushRef="#br0" timeOffset="80994.37">22357 5873 0,'-34'18'15,"34"0"-15,-19 0 0,2-1 16,17 0-16,0 2 16,0-2-16,-18 1 15,18-1-15,18-17 0,-18 19 16,17-2-1,2-17-15,-2 0 16,0-17 0,-17-2-1,18 2 1,-18-1-16,18 1 16,0 17 30,-18 17-30,17 1 0,0-18 31,1-18-47,0 1 15,-18-2 1,18 19-1,-1 0 1,0-17 0,2 34 15,-2-34 16,1 17-32,-1-17 1,0-1-16,2 0 16</inkml:trace>
  <inkml:trace contextRef="#ctx0" brushRef="#br0" timeOffset="81244.94">22711 5785 0,'17'-17'0,"-17"0"0,17-2 16,-51 55 30,34-19-30,0 1-16,0 0 16,0 0-1,17-18 1,0 0 0,1-18-16,0 18 15,0 0 1,16 0-1,-16 18 1,0-1 0</inkml:trace>
  <inkml:trace contextRef="#ctx0" brushRef="#br0" timeOffset="81573.38">21811 6473 0,'34'-34'0,"-15"34"0,104-54 16,-17 18-1,-54 2-15,126-20 16,-20 2 0,1-1-1,-124 53-15,1-17 0,-19 17 0,36-19 16</inkml:trace>
  <inkml:trace contextRef="#ctx0" brushRef="#br0" timeOffset="81800.72">22023 6527 0,'34'-36'15,"54"18"1,-52 1-16,70-19 16,-70 19-16,16-1 0,1 1 15,88-54 1,-89 53-16,90-34 16,-106 52-16,-2-18 0,37-18 15</inkml:trace>
  <inkml:trace contextRef="#ctx0" brushRef="#br0" timeOffset="82611">22587 9225 0,'-35'-17'16,"16"34"-16,-15-17 0,16 0 0,0 0 15,-52 18-15,52-18 0,-34 17 16,33 0-16,2-17 16,17 19-16,-18-19 0,18 17 0,0 1 15,18 18 1,-1-19-16,36 18 15,1 1 1,-37-36-16,0 17 0,1 0 0,0-17 16,0 0-16,-1 18 0,0 0 15,-17 17 1,0-18-16,-17-17 16,0 19-16,-37-2 15,37 1-15,0-18 16,-19 17-16,18-17 0,1 0 0,0 0 15,-2 0-15,2 0 16</inkml:trace>
  <inkml:trace contextRef="#ctx0" brushRef="#br0" timeOffset="82832.98">22799 9331 0,'0'0'16,"17"17"0,-34 19-1,17-19-15,0 1 0,0 0 16,0 0-16,-18 34 16,18-34-16,0 0 15,-18-1-15,18 0 0,0 2 16,0-2-16,-18 1 15,18-1-15</inkml:trace>
  <inkml:trace contextRef="#ctx0" brushRef="#br0" timeOffset="83128.83">22851 9260 0,'53'-17'15,"-36"17"-15,2 0 16,-2 0-16,-17 17 0,18-17 16,-1 17-16,-17 2 0,19-19 0,-19 17 15,17 1-15,-17-1 0,0 19 16,-17-19-16,17 1 15,0 0-15,-19 0 0,-16 34 16,18-34-16,-2 0 0,2-1 16,0 19-16,-1-19 15,0 1-15,0-1 0</inkml:trace>
  <inkml:trace contextRef="#ctx0" brushRef="#br0" timeOffset="83347.81">22181 9860 0,'159'-35'0,"-124"17"16,1 18-16,16 0 0,-16 0 0,-2-18 15,20 18-15,-1 0 0,-1 0 0,-16 0 16,17 0-16,35 0 15,-53 0-15,-18 0 0,19 0 16</inkml:trace>
  <inkml:trace contextRef="#ctx0" brushRef="#br0" timeOffset="83574.72">22357 9948 0,'54'0'32,"-20"-17"-17,2 17-15,-1 0 0,1 0 16,-1 0-16,-1-18 0,20 18 16,34 0-16,-35 0 0,0 0 0,-1-18 15,2 18-15,-1 0 16,-1 0-16,108 0 15</inkml:trace>
  <inkml:trace contextRef="#ctx0" brushRef="#br0" timeOffset="84176.86">25727 9895 0,'53'0'15,"-36"0"-15,18 0 16,53 0-16,-52-18 0,35 18 15,-1 0-15,1 0 0,-2 0 16,2 0-16,0-17 0,-1 17 0,18 0 16,-17 0-16,-18 0 0,18 0 0,-18 0 15,-18-17-15,1 17 0,52 0 16,-53 0-16,-18 0 16,2 0-16</inkml:trace>
  <inkml:trace contextRef="#ctx0" brushRef="#br0" timeOffset="84422.66">26061 10055 0,'230'0'16,"-18"-19"-1,-124 19-15,-35 0 0,18-17 0,-1 17 0,-18 0 16,2 0-16,-1 0 0,-18-18 16,53 18-16,-71 0 15,19 0-15,-19 0 0,1-17 16,0 17-16</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40:27.962"/>
    </inkml:context>
    <inkml:brush xml:id="br0">
      <inkml:brushProperty name="width" value="0.05292" units="cm"/>
      <inkml:brushProperty name="height" value="0.05292" units="cm"/>
      <inkml:brushProperty name="color" value="#0070C0"/>
    </inkml:brush>
  </inkml:definitions>
  <inkml:trace contextRef="#ctx0" brushRef="#br0">14036 2355 0,'35'0'47,"72"0"-31,69 0-16,70 0 15,1 0 1,72 0-16,15 0 0,160 0 15,-17 0-15,-1 0 16,-36 0-16,-104 0 16,-89 0-16,-71 0 15,-70 0 1,-18 0-16,-17 0 0,-36 0 16,-18 0-1</inkml:trace>
  <inkml:trace contextRef="#ctx0" brushRef="#br0" timeOffset="1534.27">10420 4700 0,'18'-17'125,"35"0"-109,0 17 0,17 0-16,-17-18 15,71-18 1,-19 36-16,90-17 16,-2 17-16,54-17 15,-35 17-15,0 0 0,-36 0 16,19 0-1,-37 0-15,-16 0 16,-54-19-16,-54 19 16,-34-17-16</inkml:trace>
  <inkml:trace contextRef="#ctx0" brushRef="#br0" timeOffset="2772.54">10156 5883 0,'52'0'109,"72"0"-93,35 35-16,34 1 0,37-19 16,35-17-1,-36 0-15,18 0 0,-52 0 16,-55 0-16,-16 0 15,-54 0 1,-52 0 0</inkml:trace>
  <inkml:trace contextRef="#ctx0" brushRef="#br0" timeOffset="17668.16">595 9799 0,'141'0'16,"-105"0"-16,16 0 0,90 0 15,-72 0-15,194 0 16,-174 0-16,15 0 0,-34 0 16,17 0-16,-18 0 0,142 0 15,-160 0-15,-16 0 16,-1 0-16,1 0 0,-1 0 0,1 0 16,-2 0-16,-16 17 15,0-17-15,0 0 0,-1 0 16,0 18-16,2-18 15,-2 0-15,35 0 16</inkml:trace>
  <inkml:trace contextRef="#ctx0" brushRef="#br0" timeOffset="18559.18">5799 9710 0,'35'-18'32,"35"18"-17,-34 0 1,-1 0-16,18 0 0,1 0 0,15 0 0,108 0 16,-54 18-16,-16-18 15,15 0-15,-15 0 0,16 0 16,1 0-16,0 18 0,16-18 0,1 0 15,0 0-15,142 0 0,-19 0 16,-140 0-16,-1 0 16,89 0-16,-106 0 0,-36 0 15,19 0-15,34 0 16,-87 0-16,-2 0 0,2 0 0,-18 0 16,16 0-16,-16 0 0,0 0 0,0 0 15,-1 0-15,0 0 16,2-18-16,-2 18 15,1 0 1</inkml:trace>
  <inkml:trace contextRef="#ctx0" brushRef="#br0" timeOffset="19384.3">10755 9622 0,'583'0'0,"-478"17"15,19-17-15,-1 0 0,1 0 0,-19 0 16,19 19-16,0-19 0,-19 0 15,19 0-15,-18 17 0,-1-17 0,107 0 16,-141 0-16,-1 0 16,1 0-16,-18 0 0,-18 0 0,0 0 15,1 0-15,-19 0 0,19 0 16,-19 17-16,1-17 0,-1 0 0,2 0 16,-2 0-16,0 0 0,1 0 15,-1 0-15,2 0 16</inkml:trace>
  <inkml:trace contextRef="#ctx0" brushRef="#br0" timeOffset="20359.27">15500 9675 0,'71'0'15,"-36"0"-15,1 17 0,16-17 0,18 0 16,72 0-16,-72 18 16,37-18-16,-2 18 0,1-18 0,0 18 15,0-18-15,-1 17 0,19-17 0,-36 17 16,124 2-16,-107-19 15,-17 0-15,19 17 0,-36-17 0,-1 0 16,1 0-16,-2 18 0,2-18 0,-18 0 16,1 0-16,34 0 0,-54 0 15,2 17-15,-1-17 0,1 0 16,-1 0-16,-18 0 0,2 0 16,-2 0-16,18 0 0,1 0 15,-19 0-15,0 0 0,1 0 16,0 0-16,0 0 15,-1 0 1,0 0 0,2 0 15</inkml:trace>
  <inkml:trace contextRef="#ctx0" brushRef="#br0" timeOffset="27188.31">10808 12674 0,'-17'0'16,"17"-18"31,35 18 0,18 18-32,-36-18-15,19 0 0,-18 0 16,16 0-16,2 0 0,-1 17 0,1-17 16,-1 0-16,1 0 0,-2 0 0,1 0 15,1 0-15,-19 0 0,1 17 16,18-17-16,-19 0 0,0 0 0,2 0 16,-2 0-16,1 0 15,-1 0-15,0 0 16,2 0-1,-2 0 1,1 0 0,-53 19 343,35-2-359,-19 35 16,19-33-1,0 33-15,-17-33 0,17 15 0,0 2 16,-17-1-16,17 0 0,0 1 0,0-2 16,-18 125-1,18-123-15,0-1 0,0 1 16,0 52-16,0-54 0,0 2 15,-17-1-15,17 1 0,0-1 16,0 1-16,0-2 0,0 2 0,0-18 16,0 16-16,0-15 0,0 16 0,0-18 15,0 19-15,0-19 0,0 1 16,0-1-16,0 19 0,-19-1 16,19-18-16,0 2 15,0-2-15,0 0 0,0 1 16,0 0-16,0 0 15,0-1-15,0 0 16,0 2 0,-17-2-1,17 18 1,0-18 0,-17 2-16,17-2 31,0 1-31,-18 18 15,18-19-15,-18-17 16,18 17-16,0 1 16,0 0-1,-18 0 32,1-18 16,-19 0-48,1 0 1,18 0-16,0 0 16,-19 0-16,-18 17 15,37-17-15,-18 0 0,-1 0 0,2 17 0,-2-17 16,-70 0-16,53 18 15,1-18-15,-1 18 0,-1-18 16,2 0-16,16 18 0,-17-18 0,18 0 16,1 0-16,-2 17 0,1-17 15,-1 0-15,19 0 0,-1 17 0,-18-17 16,19 0-16,0 0 0,-1 0 16,0 0-16,0 0 15,1 0-15,0 0 16,17-17 15,0-18-15,0 17-16</inkml:trace>
  <inkml:trace contextRef="#ctx0" brushRef="#br0" timeOffset="29108.55">7722 12762 0,'-18'-18'16,"0"1"-16,0 17 15,1 0-15,0 0 16,-1 0-16,0 0 0,-34 0 16,16 0-16,18 0 0,-87 0 31,69 0-31,19 0 0,-19 0 16,18 0-16,-16 0 0,15 0 0,2 0 15,-18 0-15,18 0 0,-2 0 16,2 0-16,-1 0 0,1 0 15,-2 0 1,19 17-16,-17-17 16,17 18-16,0-1 0,-17-17 0,17 17 15,0 2-15,0 16 0,0-18 16,-18 19-16,18-1 0,0 18 16,0 0-16,-17-1 0,17 19 0,0-18 0,0 18 15,-19-18-15,19 17 16,-17 54-16,17-71 0,0-1 0,-35 125 15,35-125 1,-18 2-16,0-18 0,18 16 16,0-35-16,-17 54 0,17-53 15,-17 17-15,17 1 0,0-1 16,-19-18-16,19 0 16,0 2-16,0-2 0,-17 1 15,17-1-15,-18 2 16,18-2-1,0 0-15,-17-17 16,17 18-16,0 0 31,-17 0-31,17-1 32,-19-17-32,19 17 15,-17 1 1,17 0 15,-18-18-15,36 18 15,-1-1-15,2-17-16,-2 0 15,18 17-15,71 19 16,-54-36-16,2 18 15,87-18 1,-18 17-16,-70-17 0,35 0 16,-35 0-16,53-17 15,-88 17-15,17 0 16,-18 0-16,1 17 16</inkml:trace>
  <inkml:trace contextRef="#ctx0" brushRef="#br0" timeOffset="31623.66">5728 12956 0,'-17'35'16,"0"0"0,17-17-16,0 0 0,0-1 15,-19 19-15,19-19 0</inkml:trace>
  <inkml:trace contextRef="#ctx0" brushRef="#br0" timeOffset="32060.65">5975 13026 0,'0'18'0,"-17"-18"0,17 18 15,0-1 1,-18 0 0,36 2-1,-1-19-15,0 0 16,2 0-16,-2 0 15,1 0-15,-1-19 16,2 19-16,-2 0 16,-17-17-16</inkml:trace>
  <inkml:trace contextRef="#ctx0" brushRef="#br0" timeOffset="32215.33">6134 13026 0,'-18'53'0,"1"-17"16,17 16 0,0-33-16,0 33 15,0-35-15,0 2 16,17-2-16</inkml:trace>
  <inkml:trace contextRef="#ctx0" brushRef="#br0" timeOffset="32576.68">6292 12956 0,'19'0'0,"-19"18"15,17-18-15,-17 17 16,18-17-16,-18 17 0,0 1 0,0 0 15,17 0-15,-17-1 0,0 0 0,0 2 16,0 16-16,0-18 0,0 19 16,0-19-16,0 1 15,0 18-15</inkml:trace>
  <inkml:trace contextRef="#ctx0" brushRef="#br0" timeOffset="32754.82">6363 13255 0,'53'-17'0,"1"-1"16,-161 53-16,266-87 0,-106 52 0,18-17 16,-18-2-16,18 2 15,17-1-15,-18 1 0,1-2 0,-2 19 16</inkml:trace>
  <inkml:trace contextRef="#ctx0" brushRef="#br0" timeOffset="36419.22">23808 4754 0,'35'17'0,"-16"0"0,-38 2 16,19-2 0,-17 1-16,-1-1 0,1 19 15,-2-19-15,2 1 0,0-1 0,-1 2 16,1-19-16,-2 17 0,19 0 0,-17-17 16,0 18-16,34-18 31,0 0-31,2 0 0,-2 0 0,18 0 15,-18 18-15,54-18 16,-52 18-16,-2-18 16,18 17-16,-17 0 0,0-17 15,-18 19-15,0-2 0,0 1 16,-18-1 0,0-17-16,0 17 0,1 2 0,0-2 15,-2-17-15,2 18 0,-1-18 0,1 17 16,-36-17-1,35 0-15,1 0 16</inkml:trace>
  <inkml:trace contextRef="#ctx0" brushRef="#br0" timeOffset="37055.62">24372 4754 0,'-17'-18'0,"0"18"16,-1 0 0,0 0-16,0 18 0,1-18 0,-36 17 15,35 0-15,1 2 16,-2 16-16,-33 18 16,35-53-16,17 17 0,0 1 15,-19-1-15,38 2 16,33-19-1,-35-19 1,2 19-16,16-17 0,-18-1 0,2 18 16,-2-17-16,18 17 0,1-36 15,-19 36-15,0 0 16,1 0-16,0 0 0,-18 19 16,18-19-16,-18 17 15,0 0-15,0 18 0,0-16 16,0-2-16,0 0 0,0 1 15,-18 0-15,18 0 0,0-1 16,0 0-16,0 2 0,0-2 16,0 1-16</inkml:trace>
  <inkml:trace contextRef="#ctx0" brushRef="#br0" timeOffset="37440.46">25202 4807 0,'-176'71'16,"157"-71"-16,-16 34 0,1-16 16,15-1-16,2 2 0,-1-2 15,18 0 1,0 1-16,18-18 0,-1 18 16,2-18-16,-2 18 15,18-18-15,-18 0 0,19 0 16,-1 0-16,-17 0 0,17 0 0,1 0 15,-19 0-15,18-18 0,-18 18 16,19 0-16,-1-18 0,-16 18 16,-2-18-16,0 18 0,1-17 0</inkml:trace>
  <inkml:trace contextRef="#ctx0" brushRef="#br0" timeOffset="37659.57">25378 4754 0,'0'0'0,"-18"17"16,1-17 0,17 17-16,0 2 0,0-2 0,-17 1 15,17-1-15,0 19 0,0-19 0,-19 18 16,19 1-16,0-1 0,0 18 16,0-36-16,0 19 0,0-18 15,0 16-15,0 2 16,0-18-16,0-1 0,19-17 15,-19 19-15,17-19 16</inkml:trace>
  <inkml:trace contextRef="#ctx0" brushRef="#br0" timeOffset="38330.47">26031 4683 0,'-17'-35'0,"-2"53"47,2 35-32,17-18-15,0-18 0,0 0 16,0 2-16,0 16 15,0-18-15,0 2 0,0 15 16,0-16-16,0-1 0,0 2 0,0-2 16,0 0-1,17 1-15</inkml:trace>
  <inkml:trace contextRef="#ctx0" brushRef="#br0" timeOffset="39174.71">25836 4859 0,'54'-17'16,"-37"17"-16,0 0 0,2 0 0,-2 0 15,18-18-15,1 18 16,-19 0-16,1 0 0,18 0 0,-19 0 15,0 0-15,19-17 0,-18 17 16,-1 0-16,0 0 0</inkml:trace>
  <inkml:trace contextRef="#ctx0" brushRef="#br0" timeOffset="39426.33">25854 5176 0,'18'0'15,"0"0"-15,-1 0 0,0 0 16,2 0-16,16 0 0,-18 0 0,2 0 15,15 0-15,-16 0 0,-1 0 16,19 0-16,-19 0 0,1 0 16,0-17-16</inkml:trace>
  <inkml:trace contextRef="#ctx0" brushRef="#br0" timeOffset="39920.89">26666 4683 0,'17'17'32,"-17"2"-32,0-2 15,0 1-15,0-1 0,0 0 0,0 2 16,0-2-16,-17 1 0,17-1 15,0 19-15,0-1 0,0-18 16,0 2-16,0-2 0</inkml:trace>
  <inkml:trace contextRef="#ctx0" brushRef="#br0" timeOffset="40250.12">27300 4807 0,'-88'35'16,"35"-18"0,36-17-16,-18 36 0,-1-19 15,19-17-15,-1 18 16,1-18-16,17 17 0,-19 2 15,19-2 1,36-17 0,-36 17-16,18-17 0,-1 0 15,2 0-15,15 0 0,-16 0 0,-1 0 16,2 0-16,-2 0 0,36 0 16,-35-17-16,-1 17 0,0 0 15,2 0-15,-2-17 0</inkml:trace>
  <inkml:trace contextRef="#ctx0" brushRef="#br0" timeOffset="40479.68">27354 4788 0,'-18'19'16,"1"-2"-16,17 1 0,0 18 15,0-19-15,0 0 16,0 1-16,0-1 0,0 2 0,0-2 16,0 0-16,0 1 0,17 0 0,-17 0 15,0-1-15,0 0 0,0 2 16,18-19-16,-18 17 0,17-17 16</inkml:trace>
  <inkml:trace contextRef="#ctx0" brushRef="#br0" timeOffset="40895.37">27671 4700 0,'17'-17'16,"-17"0"-16,19 17 16,16 0-1,-18 0-15,0 0 0,2 17 16,-2-17-16,-17 17 15,18 2-15,-18-2 16,0 18-16,0-18 0,0 2 16,0-2-16,0 1 0,0-1 15,0 2-15,0-2 0,0 0 16,-18 1-16,18-1 0,0 2 16,0-2-16,0 0 15,0 1-15,0 0 16,18-18-16</inkml:trace>
  <inkml:trace contextRef="#ctx0" brushRef="#br0" timeOffset="41094.69">27671 4947 0,'53'-17'16,"-35"-1"-16,16 18 15,2 0-15,-1 0 16,-16-17-16,-2 17 0,18 0 0,-17 0 0</inkml:trace>
  <inkml:trace contextRef="#ctx0" brushRef="#br0" timeOffset="41796.23">28183 4771 0,'-19'17'15,"2"37"16,17-37-31,0 2 16,0-2 0,17 0-16,-17 1 31,36-36 0,-36 1-15,18 17-16,-1 0 0,2-17 15,-2 17-15,0-19 16,1 19-16,0 0 16,0 19-16,-1-2 15,-17 0 1,0 1-16,0-1 31,0 2-15,35-38-1,1 2 17,-36-1-32,17 18 0,0 0 0,-17-17 15,19 17-15,-2 0 16,1 0-16,-1 0 16,2 0-16,-2 0 15,0 17 1,1-17-1,-18 18-15,17-18 16</inkml:trace>
  <inkml:trace contextRef="#ctx0" brushRef="#br0" timeOffset="42398.39">28747 4807 0,'0'52'31,"0"-33"0,0-2-31,0 0 32,17-17-1,2-17-16,-2 17-15,1 0 16,-1-17 0,19 34-1,-19-17-15,1 0 16,-18 17 15,17-17-31,2 18 31,-2-18-31,0-18 32,1 18-32,0 0 15,17 0 1,-18 0 0,1 0-16,18 0 31</inkml:trace>
  <inkml:trace contextRef="#ctx0" brushRef="#br0" timeOffset="64127.28">23120 4436 0,'0'88'94,"71"283"-63,-18-248-31,-35 18 0,-1-34 16,0 122-1,1-141-15,-18-17 31,0-37-31,0-16 16,0-53 93,-52-124-93,34 53 0,-18 0-16,19 18 15,-19-36-15,19-52 32,-18 88-32,35 18 0,-19-1 15,2-17-15,17 0 16,-17 52-1,17 19-15,-35-37 16,35 2-16,-19 34 16,19 0 93,36 18 0,194 0-93,-37 0 0,107-34-16,-17 34 15,105 0-15,-36-36 16,37 36-16,-1 0 16,88 0-1,-141 0-15,-1 0 0,-68 0 16,-20-18-1,54 18-15,194-53 16,-229 36-16,-36-18 16,-35-18-1,18 35-15,-18 1 16,-35-2-16,17-15 16,-71 16-16,54 0 15,-70 0-15,17 18 16,-36-34-16,1 34 15,17-19-15,-35 2 16,-35 17-16,16 0 16,37 0-1,-54 0-15,37 0 16,-18 0-16,-19 0 47,0 0 0,1 0-32,0 0 1,0 17-16,-18 2 16,52 51 15,-52-35-31,18 53 15,34 36-15,-33-1 16,33 1-16,1 52 16,18 106-1,-36-158-15,-35-1 16,36-16-16,-19-37 16,-17-18-16,0 2 15,0-37-15,-17 19 188,-71-36-188,-266 35 15,90 35-15,-389-52 32,248 18-32,-37-19 15,37 36-15,-90-1 16,90-34-16,17-18 15,53 0-15,-70 53 16,140-53-16,18 0 16,18 0-16,53 0 15,-2 0-15,37 0 16,36 0-16,17 0 16,-36 0-16,1 0 15,35 0-15,17 0 16,-70 0-16,34 0 15,2 0-15,-36 0 16,18 0-16,-18 0 16,53 0-16,-90 0 15,90 0 1,-53 0-16,18 0 0,-18 0 16,17 0-1,36 0-15,36 0 0,-19 0 16,1 0-16,34 0 15,1 0 1</inkml:trace>
  <inkml:trace contextRef="#ctx0" brushRef="#br0" timeOffset="65552.45">23332 5600 0,'-18'0'94,"18"35"-78,0-16-16,0-2 15,0 54 1,0-54-16,0 71 16,0-52-1,0 16-15,0 1 16,0 1 0,0-20-16,0 20 0,0-1 15,0 16-15,0-15 16,0-37-1,0 36-15,0-35 16,0-53 312,0-1-312,18-16-16,-18 33 15,0-33-15,0-18 32,0 16-32</inkml:trace>
  <inkml:trace contextRef="#ctx0" brushRef="#br0" timeOffset="67223.66">23155 4578 0,'0'-19'265,"-17"-33"-265,-37-55 32,37 73-32,0-2 0,-18-34 15,16 34 1,19 2-16,-17 15 15,17-16 1,-17 35 0,17-17-1,0-2 1,0 2 0,-18-18-1,-18-1-15,36 19 16,-17 0-1,17-37-15,-17 54 16,17-17-16,0 0 16,-18-2-16</inkml:trace>
  <inkml:trace contextRef="#ctx0" brushRef="#br0" timeOffset="68806.89">22750 4383 0,'53'0'93,"18"0"-77,17 0 0,-18 0-16,142-35 15,-142 35 1,0-18-16,-51 18 0,16 0 16</inkml:trace>
  <inkml:trace contextRef="#ctx0" brushRef="#br0" timeOffset="70286.31">30511 3854 0,'0'-35'141,"0"-1"-125,0-16-16,-35-19 15,35 1-15,-53-37 16,17 19-16,-16-17 16,33 51-1,2 2-15,17-1 0,0 0 16,-35 35-16,35 1 31</inkml:trace>
  <inkml:trace contextRef="#ctx0" brushRef="#br0" timeOffset="72494.39">30264 3131 0,'0'17'0,"18"-17"31,-18 18-15,17 0-1,0 0 17,-17-1-17,0 0-15,19 1 16,-19 0-16,17 0 15,-17-1-15,18 0 16,-18 2-16,17-2 16,-17 18-16,0 1 15,36-19 1,-19 18-16,-17 1 0,18-36 16,-18 17-16,18 19 15,0-1 1,-1-18-1,-17 37 1,0-37-16,35 0 16,-35 2-16,0-2 15,0 1-15,18 35 16,-18-36-16,18 1 16,-18 18-16,17 16 15,0-16 1,2-2-16,-19 2 15,0 16 1,0-16-16,0-1 16,0 1-16,35-1 15,-35 18-15,0-18 16,17 18-16,-17-36 16,0 19-16,0 18 15,0-20 1,0 1-1,19 1-15,-19 17 32,34-18-17,-34-18-15,0 37 16,0-37-16,0 36 16,0 1-1,18-37-15,-18 35 16,36 72-1,-19-88-15,-17-1 16,17-18 0,1 36-16,-18-18 15,18 1 1,-18-19 0,0 1-16,18 0 0,-18 34 31,0-34-16,17-18 1,-17 36-16,0-19 31,0 19-15,0-19 15,0 1-31,17-1 0,1 0 16,-18 19-1,0-18 32,0 18 297,0 16-313,0-34-31,18 17 16,0 0 0,-18 18-16,17-36 0,0 2 15,2 16 1,-19-18 93,17-17-62,-17 19 187,18-19-234,18 17 16,-19-17 15,-17 35-15,17-18 0,-34-17 124</inkml:trace>
  <inkml:trace contextRef="#ctx0" brushRef="#br0" timeOffset="74134.64">30299 3907 0,'17'0'171,"90"0"-155,-36 0 0,-37 0-1,20 0-15,-1 0 0,-1 0 16,-16 0-16,-19 0 16,71 0-1,-52 0 1,-18 0-1,16 0-15,-16 0 16,0 0 62,0-17-62,-1 17 124,19 0-108,-19 0-1,18-19 0</inkml:trace>
  <inkml:trace contextRef="#ctx0" brushRef="#br0" timeOffset="75624.22">30758 5547 0,'0'-17'94,"36"17"-79,34 0-15,-18 0 0,-16-35 16,35 35-16,-36 0 16,-18 0-16,2-19 15,15 19 1,-16 0-16,-1 0 16,2 0-1,-2-17 16,-17 0 63,-17 17-78</inkml:trace>
  <inkml:trace contextRef="#ctx0" brushRef="#br0" timeOffset="77756.39">26348 8352 0,'-17'18'16,"17"-1"0,-19 0-16,19 2 0,0-2 15,0 1-15,-17-18 0,17 17 0,0 2 16,0-2-1,0 0 1,-17-17-16,34-34 31,-17-37-15,0 35-16,17 19 16,-17-1-16,0-18 0,19 19 0,-19 0 15,0-1-15,17 0 0,-17 0 16,0 1-16,18 0 15,-1-2 1,2 38 0,-2-2-1,18-17 1,1 0 0,-19 0-16,54-36 15,-54 19-15,0-1 0,19 1 31,-18 0-31,16 34 16,-15-17-16,-19 17 16,0 1-16,17-1 15,-17 2-15,0-2 0,0 0 0,0 1 16,0 0-16,0 0 0,0-1 16,0 0-16,18 1 0,-18 18 15,0-19-15,0 0 0,0 2 16</inkml:trace>
  <inkml:trace contextRef="#ctx0" brushRef="#br0" timeOffset="78585.32">26383 9322 0,'-17'53'31,"17"-36"-31,0 19 16,0-18-16,0-1 0,0 0 0,0 2 15,0-2-15,0 1 16,0-1 0,17-52 15,-17 18-31,0-2 15,0-15-15,0-20 0,19 20 16,-19-2-16,0 18 16,17 1-16,-17 0 15,0-2-15,17 2 16,1 34 15,-18 2-31,17-2 16,2 0-16,-2-17 15,0 0 1,1-17-16,0 17 0,0-17 16,-1-2-1,19 2-15,-36-1 0,17 18 0,-17-17 16,18 17-16,-1 0 16,0 0-1,-17 17-15,19-17 0,-19 18 0,17-1 16,-17 2-16,18-2 0,-18 0 15,0 1-15,17-18 0,-17 36 16,19-19-16,-19 0 16,0 19-16,17-36 0,-17 18 15,0-1-15,0 0 16,17-17-16</inkml:trace>
  <inkml:trace contextRef="#ctx0" brushRef="#br0" timeOffset="79459.36">26507 10134 0,'0'34'31,"0"-15"-15,-17-2-16,17 1 0,0 16 31,0-15-31,0-2 16,17-53 31,-17 19-47,0 0 0,17-37 15,1 37-15,-18 0 16,0-1-16,18 0 0,-18 0 16,18 1-1,16 17 1,-15 35-1,-2-35 1,-17 18-16,18-18 16,16 0-1,-15-18-15,-2 18 0,1 0 0,-1-18 16,2 18-16,-2 0 16,0 0-1,1 18-15,-18 0 16,18 0-16,-18-1 15,0 0-15,18 19 16,-18-18-16,17-1 16,-17 0-16,17-17 0,-17 19 15,18-19 1</inkml:trace>
  <inkml:trace contextRef="#ctx0" brushRef="#br0" timeOffset="79834.5">27178 10151 0,'-19'-17'0,"2"34"16,-1-17-16,1 36 15,17-19-15,0 1 16,0-1-16,0 0 16,17-17-16,-17 19 0,18-19 15,-1 0-15,2 0 16,15 0-16,-34-19 0,18 19 16,0-17-16,0 17 0,-18-17 15,0-1-15,17 1 0,-17-2 16,-17 2-16,17 0 0,-18-1 15,0 0 1,0 18-16,1 0 16,0 0-16,-2 0 0,2 0 15</inkml:trace>
  <inkml:trace contextRef="#ctx0" brushRef="#br0" timeOffset="80341.24">27512 9922 0,'18'0'16,"-1"17"-1,-17 2 1,-17-2 0,17 0-16,0 18 0,0-16 0,-18 33 15,18-34-15,0 0 0,0 16 0,0-15 16,0-2-16,0 1 15,0-1-15,0 0 0,18-17 16,-18 19-16,0-2 0,17-17 16,2-17 15,-38-2-15,19 2-1,-35 17-15,1 17 16,34 2-1,-19-19-15,19 17 16,-17-17-16,17 18 16,0-1-16,17-17 15,2 19-15,-2-38 16,18 19-16,-18 0 16,2-17-16,-2 17 0,0 0 0,-17-18 15,18 18-15,0 0 0,-18-17 16,18 17-16,-1 0 0,0 0 15,-17 17 1,19-17 0,-19 18-16,17-18 15,-17 17-15,18-17 16</inkml:trace>
  <inkml:trace contextRef="#ctx0" brushRef="#br0" timeOffset="81116.21">27036 9446 0,'18'-18'62,"-1"0"-46,2 0-1,-19 1-15,0 0 0,0-1 16,0 0 0,-19 18-1,2 0 1,-1 18-1,18 0-15,-17-18 0,17 17 16,-19 0-16,19 1 16,36 0-1,-36 0-15,18-18 0,52 17 32,-16-17-32,-37 0 0,0 0 15</inkml:trace>
  <inkml:trace contextRef="#ctx0" brushRef="#br0" timeOffset="81608.47">27618 9058 0,'0'-18'0,"-35"36"15,35-1-15,-17 0 16,17 19-16,-19-18 15,19 16-15,-17-15 0,17 16 0,0-18 0,-18 19 16,18-19-16,0 19 0,0-18 16,18-1-16,-18 0 0,0 1 15,0 0-15,0 0 16,-18-18 0,1-18-1,-19 0 1,19 18-16,-18 0 15,-18 18 1,35-18-16,1 18 0,-2-18 16,19 17-16,-17-17 0,17 17 15,17 2 1,2-19-16,-2 0 16,1 0-16,16-19 0,-15 19 0,16 0 15,-18-17-15,2 17 0,15-17 16,-16 17-16,-1-18 0,2 18 0,15-18 15,-16 18 1,0 0-16,0 18 16,-18 0-1,17-1 1,-17 0-16,0 2 31</inkml:trace>
  <inkml:trace contextRef="#ctx0" brushRef="#br0" timeOffset="81751.44">27812 9270 0,'-17'-19'16,"-2"38"15</inkml:trace>
  <inkml:trace contextRef="#ctx0" brushRef="#br0" timeOffset="82208.36">27883 9322 0,'-17'0'0,"-37"18"15,37 0 1,17-1-16,-19 0 16,19 1-16,-17-18 15,17 18-15,17-18 16,2 18 0,-2-36-1,18 18 1,-16-18-16,-2 18 15,0-18-15,1 18 32,0 0-17,0 0 1,-1 18 0,0-18-16,19 18 15,-1-18 16,-18 0-31,37 0 16,-20 0 0,2 0-1,-36-18-15</inkml:trace>
  <inkml:trace contextRef="#ctx0" brushRef="#br0" timeOffset="83464.39">27107 8334 0,'17'-52'0,"-34"34"16,17 0-1,-36 36 1,19 0 0,-18-1-1,35 0-15,0 1 16,0 0-16,17 0 15,1-18-15,-1 0 0,2 17 16,15-17-16,-16-17 0,18 17 16,-19 0-16,18 0 0,-17-18 15,17 18-15,-18-18 0,19 0 16,-18 18-16,-1-17 0,0 0 16,2-1-16,-19 0 31,-36 18-16,19 36 1,-1-19 0,18 0-1,18 1 17,-1-18-17,19 0 1,-19 0-16,1 0 15,-1 0-15,2 0 16,-2 0 0,0 0-16,1 0 31,-18 18-15,17-18-1,2-18 1,-2 18-1,0 0-15,1 0 16,0-18-16,0 18 16,16 0-16,-15 0 15,-2 0-15,1 0 16</inkml:trace>
  <inkml:trace contextRef="#ctx0" brushRef="#br0" timeOffset="83820.57">27847 8211 0,'-17'17'15,"17"1"-15,-18 0 16,18 0 0,0-1-1,0 0-15,18-17 16,-1 0 0,2 0-1,-2 0 1,0 0-1,1 0-15,18 0 16,-2 0 0,2-17-1</inkml:trace>
  <inkml:trace contextRef="#ctx0" brushRef="#br0" timeOffset="84786.53">28235 7787 0,'36'-17'15,"-19"17"-15,1 0 0,0 17 16,0-17-16,-1 19 16,18 15-1,-35-16-15,0 18 0,18-19 16,-18 0-16,0 19 0,0-1 15,0-18-15,0 19 0,0-18 0,0 18 16,0-19-16,0 18 0,0-18 16,0 2-16,0-2 0,0 0 15,0 1-15,0 35 16,-18-36-16,18 1 16,-18 0-16,1-18 15,17 18-15,-17-18 0,-1 17 16,0-17-16,0 0 15,1 17-15,0-17 0</inkml:trace>
  <inkml:trace contextRef="#ctx0" brushRef="#br0" timeOffset="86174.76">28183 8863 0,'0'-35'15,"17"35"1,1-17-1,-1 17-15,2 0 16,-2-19-16,0 19 16,1 0-1,0 0 1,-18 19-16,18-2 16,-18 1-1,0-1-15,0 2 16,17-2-16,-17 0 0,0 1 0,0-1 15,0 19-15,0-19 0,17 1 16,-17 0-16,0 17 0,0-18 0,18 19 16,-18-18-16,0-1 0,18 0 15,-18 2-15,0 16 0,0-18 0,0 2 16,0-2-16,18 0 0,-18 1 16,0 0-16,0 0 0,-18-18 15,18 17-15,0 0 0,0 1 16,-18 0-16,0 0 15,1-1-15,0 0 16,-1-17-16,18 19 16</inkml:trace>
  <inkml:trace contextRef="#ctx0" brushRef="#br0" timeOffset="87684.61">28112 9816 0,'0'-17'0,"18"17"16,-1 0-1,0 0-15,2 0 0,-2-19 16,1 19-16,18 0 16,-19 0-16,18-17 15,1 17 1,-19 0 0,0 0-1,1 17 1,-18 2-1,0-2-15,18-17 0,-18 18 0,0-1 16,0 0-16,0 54 16,18-35-16,-18 35 15,0-37-15,0 2 0,0-18 16,0 16-16,17-15 0,-17 16 16,0-18-16,17 0 0,-17 19 0,0-18 15,19-1-15,-2 19 16,-17-19-16,0 1 0,18-18 15,-18 36-15,17-36 0,-17 17 16,19 0-16,-19 1 16,17-18-1,-17 18 1,-17-18 0,-37 18-1,37-18-15,-19 0 0,19 17 16,-1-17-16,0 0 0,0 0 15,1 17-15,-18-17 0,17 0 16,0 19-16,1-19 0,0 0 0,-2 17 16,2-17-16</inkml:trace>
  <inkml:trace contextRef="#ctx0" brushRef="#br0" timeOffset="88780.84">26542 9799 0,'-52'-19'0,"33"19"16,2 0-16,-1 0 16,1 0-16,0 0 0,-2 0 15,2 19-15,17-2 16,0 35-1,0-33 1,17-2-16,-17 18 0,0-16 16,0 15-16,0-16 0,0 18 15,0 16-15,0-16 0,-17-2 0,17 2 16,0-1-16,0 1 0,0-1 0,-18 1 16,18-2-16,0 2 0,0 16 15,0-34-15,0 0 0,18 0 16,-1-1-16,-17 0 0,19-17 15,-2 0-15</inkml:trace>
  <inkml:trace contextRef="#ctx0" brushRef="#br0" timeOffset="89421.17">26190 9004 0,'-71'-34'0,"54"15"0,-19 19 31,18 0-31,18 19 0,-17 15 16,17-16 0,0 0-16,0 0 0,0 16 0,17-15 15,-17 16-15,18 89 16,-18-72 0,0-34-16,17 17 0,-17-18 15,0 1-15,0 35 16,19-36-16,-19 2 15,0-2-15</inkml:trace>
  <inkml:trace contextRef="#ctx0" brushRef="#br0" timeOffset="90140.52">26119 7858 0,'-71'0'0,"54"0"0,105 0 0,-193 0 16,86-18-16,-16 36 15,18-18-15,-2 0 0,2 18 16,0 0-16,17-1 16,0 0-16,0 19 15,0 16-15,0-33 16,0 16-16,0 1 0,0 33 16,0-33-16,0-1 0,0 1 15,-18 16-15,18-16 0,0-19 16,0 19-16,0-19 0,0 1 15,0-1-15,0 2 0,0-2 16,0 0-16,0 1 16,0-1-16,0 2 15,18-19 1,16 17 0,-15-17-1,-2 0-15,1-17 31</inkml:trace>
  <inkml:trace contextRef="#ctx0" brushRef="#br0" timeOffset="93304.42">28906 7506 0,'88'-36'0,"-70"36"0,-124 36 0,230-90 15,-107 54-15,0 0 0,19 18 16,-18 35-1,-36-36-15,18 37 16,-36-1-16,19 16 0,-18 2 16,-1 18-16,-34 70 0,35-71 15,16-17-15,2-1 0,-18 0 0,35 0 16,-17-16-16,17-1 0,0 52 16,0-69-16,0-1 0,17 1 15,1-19-15,-1 18 0,0-18 16,2 2-16,16-19 0,-18 17 0,36-17 15,-17 0-15,-1-17 16,0-2-16,18 2 0,-17-18 0,-1-1 16,-1 19-16,2-18 0,-1 17 15,1-17-15,-19 18 0,1 17 0,-18-19 16,18 19-16,0 0 16,-18 19-16,0-2 0,17 18 15,-17 1-15,0 17 0,0 16 16,0-15-16,17 16 0,-17 18 0,0 0 0,0-34 15,0 34-15,18 0 0,-18-18 16,0-16-16,0 16 0,0 1 16,0-19-16,0 1 0,0 1 0,0-1 0,0-18 15,-18-1-15,18 2 16,-17-1-16,0 1 0,-1-19 0,-18 37 16,19-37-16,0-17 0,-2 17 15,2-17-15,-1 0 0,1 0 16,-19 18-16,19-18 0,-1 0 0,1-18 15,-19 18-15,19 0 0,-1 0 16,0 0-16,-17-17 0,18 17 16,-1 0-16</inkml:trace>
  <inkml:trace contextRef="#ctx0" brushRef="#br0" timeOffset="93994.12">29982 8670 0,'-18'0'0,"72"0"32,-37 0-17,0 0-15,1 0 0,-1 0 16,2 0-16,33 0 16,-34 17-1</inkml:trace>
  <inkml:trace contextRef="#ctx0" brushRef="#br0" timeOffset="94183.81">30018 8899 0,'17'17'15,"0"-17"-15,1 0 16,-1 0-1,19 0 1,-19 0 0</inkml:trace>
  <inkml:trace contextRef="#ctx0" brushRef="#br0" timeOffset="104342.11">18992 3272 0,'0'106'32,"0"-70"-32,0 33 15,0-50-15,0-2 0,0 54 16,0-54-16,0 0 16,-17 2-16,17-2 0,0 1 15,0-1 1,-17-17-1,17-17 1,-18-18 0,18 16-16,0 2 0,0-18 0,0-1 15,0-34-15,0 35 0,0 18 16,18-19-16,-18 1 0,0-1 0,17 19 16,0-1-16,-17 0 0,19 0 15,-2 1-15,-17 0 0,18 17 0,-1-18 16,0 18-16,2 18 15,-2-18-15,-17 17 0,0 0 16,-17 1-16,-2 35 16,2-36-16,17 2 0,-17 16 15,-1-18-15,1 2 0,-2-2 0,2 0 16,17 1-16,-17-1 16,-1 2-16,18-2 0,-18-17 15,18 17 1,18 1-1,0-18-15,-1 0 0,0 0 0,2 0 16,-2 0-16,1 0 0,-1 0 16,0 0-16,2 0 0,16 0 0,1 0 15,-19 0-15,0 0 0,1 0 16,0 0-16</inkml:trace>
  <inkml:trace contextRef="#ctx0" brushRef="#br0" timeOffset="104876.17">19558 3307 0,'-54'36'15,"37"-36"-15,0 17 0,17 1 16,0-1-16,-19-17 0,19 36 16,0-19-1,0 1-15,0-1 0,0 2 16,19-19-16,-2 0 15,0 0 1,18-19 0,-35 2-16,19 17 0,-19-18 15,17 1-15,-17 0 16,17-2-16,-17 2 16,0-1-16,18 36 46,0-1-46,-18 19 32,0-19-17,18 1 1,-18-1 0,17-17-16,0 0 15</inkml:trace>
  <inkml:trace contextRef="#ctx0" brushRef="#br0" timeOffset="105230.85">19839 3307 0,'0'36'31,"0"-19"-31,0 1 16,0-1-16,19-17 15,-19 19 1,0-2-16,17-53 47,0 36-32,-17-17-15,35 17 32,-16 17-32,-2-17 0,0 0 15,-17 19-15,18-19 16,18 0-16,-19 17 0,0-17 16,2 0-16,-2 0 0</inkml:trace>
  <inkml:trace contextRef="#ctx0" brushRef="#br0" timeOffset="105703.48">20351 3254 0,'-17'-18'15,"17"36"32,0 0-31,0 0-16,0-1 0,17 0 15,-17 37 1,-17-18 0,-1-19-16,18 0 0,-18 18 31,54-52 0,-36-1-31,17 1 16,0 0-16,1-2 0,-18 2 15,53-37 1,-36 37 0,-17 0-1,19 51 16,-19-15-31,17-19 16,1 17 0,-1-17-16,2 18 15</inkml:trace>
  <inkml:trace contextRef="#ctx0" brushRef="#br0" timeOffset="107611.23">18975 4260 0,'0'-18'0,"0"54"31,0-19-31,0 0 16,17 1-16,-17 18 0,0-2 0,19 2 16,-19-18-16,17 18 0,1-2 15,-18-16-15,17-1 0,0 19 0,2-19 16,-2-17-16,1 18 0,-1-18 0,2 18 15,15-18-15,-16-18 16,18 0-16,-19 1 16,0 0-16,-17-2 0,18-16 0,-18 18 15,18-19-15,-18 1 0,0-18 0,-36-52 16,36 69 0,-17-16-16,0 33 0,-1 2 15,18-1-15,-18 1 0,18-2 0,-18 19 16,1-17-16,0 34 15,-2 2 1,19-2-16,0 1 0,0 18 16,0-19-16,19 18 0,-19-17 15,17 17-15,-17 0 0,17 1 0,1-2 16,0 2-16,-18-1 0,18-16 16,-1 15-16,0-16 0,1-1 15,0 2-15,-18-2 0,18 0 0,-1-17 16,0 18-16,2-18 0,-2 0 15,1 0-15,-1 0 0,2-18 16,-2 18-16,-17-17 0,17 0 0,1-2 16,-1 19-16,-17-17 0,19-1 0,-19 1 15,17 17-15,-17-17 0,17-2 16,-17 2 0,0 53 15,0-19-16,18 0 1,0 1 0,0-18-1,16 0 1,-16-18-16,0 18 16,17 0-1,-18-17 1,19 17-1,-18 0-15,18-17 16,-19 17 0,0-19-16,1 19 0,-1-17 15,19-1-15,-19 18 0,-17-17 16,18 17-16,-18-19 0,0 2 16,0 0-1,-18-1 1,1 36 31,34-1-32,-17 0-15,18-17 16,0 0-16,0 19 0,-1-19 16,19 17-16,-19 1 15,1-18-15,-1 0 16,0 17-1,-17-34 17,19-1-17,-19 1 1,0-2 0,17 19-16,-17-17 0,18 17 15,-18-17-15,17 17 0,2 0 16,-19-18-16,17 18 0,0 0 15,1-18-15,0 18 16,0 18 0,-1-18-1,0 18 1,1-1 0,0-34 30,0-19-30,-18 18-16,17 1 16,-17 0-16,0-1 0,0-18 15,0 19-15,17-19 0,-17 19 16,0-18-16,0 16 0,19 2 0,-19-18 16,0 18-16,0-2 0,0 2 15,0-18-15,0-1 16,0 19-16,0 0 15,17 51 17,-17-16-32,0 0 0,0 0 0,35 87 31,-35-69-31,19 16 0,-19-16 0,17 17 16,0-18-16,-17 0 0,0-17 0,0 17 15,18-18-15,-18 2 16,0-2-16,-18 1 0,18-1 15,-17 2-15,0-19 16,-2-19 0,19 2-1,0-1-15,0 1 16,19-2 0,-19 2-16,17 17 15,0-17-15,18-1 0,-16 0 16,-2 18-16,0 0 15,1 0-15,0 0 16,0 0-16,-18 18 0,17-18 16,-17 18-16,17-18 0,-17 17 15,0 0-15,0 2 16,0-2 0</inkml:trace>
  <inkml:trace contextRef="#ctx0" brushRef="#br0" timeOffset="108045.35">20915 3942 0,'19'70'0,"-19"-51"16,0-2-16,0 1 0,0-1 15,17 0-15,-17 2 0,0 16 16,17-18-16,-17 2 0,18-2 15,-18 0-15,17-17 0,2 0 16,-2 0 0,0-17-16,1 17 15,-18-17-15,18 17 0,0-19 16,-1 38 0,0-2-1,-17 0 1,19-17-1,-19 18-15,17-18 16</inkml:trace>
  <inkml:trace contextRef="#ctx0" brushRef="#br0" timeOffset="109021.19">19116 5442 0,'18'53'16,"-1"16"-1,2-50 1,-19-2-16,0 1 31,17-1-31,-17-34 31,0-1-15,0 1-16,0-19 16,0 19-16,0-1 15,0 1-15,0-2 0,0 2 16,0 0-16,17-1 15,1 36 17,0-18-32,-18 17 15,18-17-15,-1 17 16,0-17-16,1 19 16,18-38-1,-2 2 1,-15 0-16,-2-1 15,-17 0-15,18 18 16,-1 0 0,2 0-1,-19 18-15,17-18 0,-17 18 16,17 16 0,1-15-16,-18-2 0,17 1 15,-17-1-15,36 0 31</inkml:trace>
  <inkml:trace contextRef="#ctx0" brushRef="#br0" timeOffset="109840.15">19734 5530 0,'0'-35'16,"0"16"-16,0 2 16,0 0-1,0-1-15,-18 18 16,0 0-16,0 0 15,18 18 1,-17-1-16,0 0 16,17 2-16,17-2 15,-17 1-15,17-1 0,19 0 16,-18-17-16,-1 19 16,0-19-16,2 0 15,16 0-15,-18-19 0,2 19 0,15 0 16,1-17-16,-16 0 15,-2-1-15,0 1 16,-17-2-16,0 2 16,0 0-16,0-1 31,-17 18-31,-19 18 16,36-1 15,-17-17-31,17 17 0,0 2 15,0-2-15,17-17 16,-17 18-16,19-18 16,-2 0-1,0 0 1,1-18 0,0 18-1,0-17 1,-1 17-1,0 17 1,2-17 0,-2 18 15,1-18-15,-1 0-1,0-18 1,2 18-1,-2-17 1,1 17 15,-1 0-31,2 0 16</inkml:trace>
  <inkml:trace contextRef="#ctx0" brushRef="#br0" timeOffset="110407.14">20510 5176 0,'0'36'16,"0"-18"-16,17-1 0,-17 2 0,0-2 15,0 0-15,0 19 0,19-1 16,-19-18-16,0 1 15,0 0-15,0 0 16,-19-36 15,19 0-15,19-17-16,-19 0 16,34-18-16,1-18 15,-16 54-15,15-2 16,-16 2-16,0 17 0,0 0 15,-1 0-15,0 0 16,1 0-16,-18 17 16,18 2-16,-18-2 0,-18 1 15,18-1-15,-18 2 0,18-2 16,-17 0-16,0 1 0,-19 18 0,18-19 16,18 0-16,-17-17 0,0 18 15,-2 0-15,2-18 16,17 18-16,-18-18 15</inkml:trace>
  <inkml:trace contextRef="#ctx0" brushRef="#br0" timeOffset="110936.49">20934 5371 0,'17'-17'0,"0"17"16,-17-18-16,0-18 16,0 19 15,0 0-31,-17 34 31,17 18-15,0-17-1,17 0 1,1-18-16,-1 0 16,2 0-1,-2 0-15,0-18 16,1 18-16,0 0 16,0 0-1,-1 0 1,0 18-16,2-18 31,-2 17-15,1-34-1,-1 17-15,0-18 16,2 18-16,-2 0 16,-17-18-16,18 18 15,-1 0 1,2 0-1,-2 18 17</inkml:trace>
  <inkml:trace contextRef="#ctx0" brushRef="#br0" timeOffset="111070.17">21356 5176 0</inkml:trace>
  <inkml:trace contextRef="#ctx0" brushRef="#br0" timeOffset="111800.45">21462 5124 0,'0'35'31,"0"1"-15,0-19-16,0 1 15,0 18 1,0-19 0,18 0-16,0-17 15,-18 18 1,17-18-16,0-18 16,2 18-1,-2-17-15,1 0 0,-1-2 31,0 19-31,2 0 47,-19 19-31,0-2 0,17-17-1,18-17 1,-35-2-16,36 2 15,-36-1-15,17 1 0,1-2 16,-18-15-16,18 16 0,0-18 16,-1 2-16,0-2 15,-17 18-15,0 1 0,18 0 0,-18-2 16,-18 72 15,18-35-31,-34 35 16,34-36-1,-54 71 1,54-69-16,-17-2 0,17 1 16,-17-18-16,34-18 62,-17 1-62,17 17 16,1-19-16,-18 2 0,18 17 15,0-17-15,16-18 0,20 16 16,-37 2-16,0 0 16,2 17-16</inkml:trace>
  <inkml:trace contextRef="#ctx0" brushRef="#br0" timeOffset="112380.33">19858 6235 0,'17'53'16,"-17"-35"-16,0-1 16,17 2-16,-17-2 0,0 0 0,18 1 0,-1 18 15,2-19-15,-2 0 31,18-51-15,-17 34-16,-18-18 0,0 0 0,18 0 16,-18-16-16,0 15 0,17 2 15,-17-18-15,17 16 0,-17 2 0,19 0 16,-19-18-16,17 16 0,1 2 16,-1 17-1,0 0 1</inkml:trace>
  <inkml:trace contextRef="#ctx0" brushRef="#br0" timeOffset="112939.06">20351 6130 0,'-35'17'15,"35"0"1,-36 19-1,36-18-15,0-1 16,0 0-16,-17-17 16,17 19-1,35-38 17,-17 19-17,0 0-15,-1 0 16,0 0-1,1 19-15,0-2 16,-18 1 0,18-1-1,-1-34 17,19-18-1,-36 16-31,17 19 15,1-17-15,-1 0 0,2-1 16,-2 18-16,-17-17 0,35 17 16,-35-19-16,17 19 15,2-17-15,-2 17 16,0 0 15,-17 36-15,18-36-16,-18 17 15,0 1-15,0-1 16,-18-17-16,18 17 16</inkml:trace>
  <inkml:trace contextRef="#ctx0" brushRef="#br0" timeOffset="113616.53">20863 6042 0,'-36'52'16,"36"-34"0,-17-18-16,17 18 15,0-1-15,-18 0 0,18 2 16,-18-2-16,18 1 15,18-1-15,0-17 16,-1-17 0,0 17-1,2-18-15,-2 18 16,1-36 0,-1 36-16,2 0 31,-2 0-16,0 0-15,1 19 32,-1-19-17,2 0-15,-2 0 16,18 0 0,-17 0-16,0-19 15,-1 19 1,0-17-16,2 0 15,-2 17 1,1-18 0,-1 18 15,-17 18-15</inkml:trace>
  <inkml:trace contextRef="#ctx0" brushRef="#br0" timeOffset="114175.46">20404 6994 0,'0'-18'0,"-18"18"16,0 0-16,1 0 0,0 18 15,-1-18 1,18 17-16,0 2 15,18-2-15,-18 0 16,17-17-16,-17 18 16,17-1-16,1 2 0,0-2 15,-18 0-15,18-17 0,-18 18 0,17-18 16,-17 18-16,0 0 0,0-1 16,0 0-16,-17 1 15,-1 0-15,0-18 0,0 18 16,1-1-16,0-17 15,-1 0-15,18 17 0,-18-17 16,0 0-16</inkml:trace>
  <inkml:trace contextRef="#ctx0" brushRef="#br0" timeOffset="114365.32">20615 6976 0,'19'71'0,"-19"-54"0,0 37 16,0-37 0,-19 0-16,19 1 0,0 0 0,0 0 15,0-1-15</inkml:trace>
  <inkml:trace contextRef="#ctx0" brushRef="#br0" timeOffset="114617.43">20668 7170 0,'18'-71'15,"0"19"-15,-54 175 0,72-263 16,-36 121-16,18-16 0,-18 18 16,17-2-16,0 2 0,-17 0 15,18 17-15,0-18 0,0 18 16,-1 18-16,0-1 15,2 0 1,-19 2-16,0 16 16,0-18-16,0 2 0,-19-2 0,19 0 15,-17 1-15,0 18 16,17-19-16,-18 0 0,0 19 0,18-18 16,-35 16-16,35-16 0,-17 0 15</inkml:trace>
  <inkml:trace contextRef="#ctx0" brushRef="#br0" timeOffset="114863.1">20351 7576 0,'53'-53'16,"-18"53"-16,-18 0 15,19-17-15,-18 17 0,-1-19 0,19 19 16,-19-17-16,54 17 16,-36-18-16,-17 18 0,0 0 15</inkml:trace>
  <inkml:trace contextRef="#ctx0" brushRef="#br0" timeOffset="115039.67">20404 7664 0,'52'-17'31,"-33"-2"-31,16 2 15,-18 17-15,2-17 0,15-1 0,1 0 16,18 0-16</inkml:trace>
  <inkml:trace contextRef="#ctx0" brushRef="#br0" timeOffset="115379.12">20527 6640 0,'53'-34'16,"-18"16"-16,-16 18 16,-2-17-16,18 17 0,1 0 0,-19-19 0,18 19 15,1-17 1</inkml:trace>
  <inkml:trace contextRef="#ctx0" brushRef="#br0" timeOffset="116041.5">19646 5794 0,'88'-52'0,"-71"52"16,19-18-16,-1 0 0,1 0 15,16 1-15,-16 17 0,-2-17 0,2-2 16,-1 19-16,-18 0 0</inkml:trace>
  <inkml:trace contextRef="#ctx0" brushRef="#br0" timeOffset="116220.19">19875 5918 0,'52'-18'0</inkml:trace>
  <inkml:trace contextRef="#ctx0" brushRef="#br0" timeOffset="116723.52">19698 4895 0,'53'-17'0,"0"-2"16,1 2-16,-2-1 0,1 1 0,0-2 15,-1 19-15,-16-17 0,16 0 16,2 17-16,-18 0 0,-2-18 16,2 18-16</inkml:trace>
  <inkml:trace contextRef="#ctx0" brushRef="#br0" timeOffset="116911.16">19980 5018 0,'88'-52'16,"0"16"-1,-52 18-15,-1 1 0,1 0 0,-1-2 16</inkml:trace>
  <inkml:trace contextRef="#ctx0" brushRef="#br0" timeOffset="117334.86">20034 3854 0,'105'-35'0,"-69"35"0,16-17 0,1 17 15,1-19-15,16 19 0,-18-17 0,2 17 16</inkml:trace>
  <inkml:trace contextRef="#ctx0" brushRef="#br0" timeOffset="128543.31">26700 5300 0,'19'18'78,"-2"-18"-62,37 0-16,-2 0 16,18 0-1,1 0-15,17 0 0,19 0 16,-19 0-1,17 0-15,160-18 16,-142 1 0,18 17-16,-53 0 15,19 0-15,-19 0 16,123 0 0,-105 0-16,-52 0 15,15 0-15,-50 0 16,122 0-1,-18 0-15,-35 0 16,18-17-16,-35-19 16,176 18-1,-159 18-15,17 0 16,-34-17 0,-18-2-16,-18 2 0,1 17 15,-36-17 110,0-71-109,0 70-16,0-18 15,0-17-15,0 1 16,-18-36-16,0 17 16,18 18-16,0-18 15,-18 18-15,18 1 16,0 35 0,-17-19-16,17 18 15,-17 1 110,-19-2-109,1 19-1,-18-17-15,18 17 16,-54-17 15,-122 17-15,140 0-16,-175 0 16,122 0-1,53 0-15,0 0 16,-17 0-16,18 0 15,-54 0 1,72 0-16,-19 0 16,-17 0-16,17 0 15,-35 0-15,-141 0 16,124 0 0,17 0-16,-158 0 15,140 0 1,-106 0-1,125 0-15,34 0 16,-53 0-16,54 0 16,35 0-16,-18 0 15,18 0 1,18 0-16,-19 0 0,18 0 16,1 0-1,-2 0 1,19 53 124,36 123-124,-18-88-16,18 36 16,16 35-16,-35-71 15,36 70 1,-17-70-16,-18 0 0,-18 0 16,34-17-16,-34-35 15,19 52 1,-19-71-1</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42:44.718"/>
    </inkml:context>
    <inkml:brush xml:id="br0">
      <inkml:brushProperty name="width" value="0.05292" units="cm"/>
      <inkml:brushProperty name="height" value="0.05292" units="cm"/>
      <inkml:brushProperty name="color" value="#0070C0"/>
    </inkml:brush>
  </inkml:definitions>
  <inkml:trace contextRef="#ctx0" brushRef="#br0">5724 2632 0,'18'18'31,"-18"0"-31,17 34 0,-17-16 16,0 35-16,0-36 0,0 1 16,0-2-16,0 2 0,-17 70 15,-1-72-15,18 2 16,0-1-16,-18-18 16,18 2-16,0-2 0,0 1 0,-18-1 0,18 2 15</inkml:trace>
  <inkml:trace contextRef="#ctx0" brushRef="#br0" timeOffset="246.01">6076 2650 0,'0'-18'0,"0"36"0,18 0 31,-18 17-15,0-18-16,0 19 0,0-18 0,0 16 16,-18 2-16,18-1 0,0 36 15,0-53-15,0 17 0,0-18 16,0 37-16,0-20 16,0 2-16,0-18 0,0-1 15,0 0-15</inkml:trace>
  <inkml:trace contextRef="#ctx0" brushRef="#br0" timeOffset="441.26">5635 3074 0,'-17'-18'0,"53"18"16,-2 0-16,2 0 0,16 0 16,-34 0-16,18 0 15,-2-18-15,2 18 0</inkml:trace>
  <inkml:trace contextRef="#ctx0" brushRef="#br0" timeOffset="748.15">6323 3038 0,'-17'18'0,"-1"0"0,53-54 15,-70 89-15,18-36 0,17 2 16,0-2-16,0 1 16,17-18-16,-17 17 0,18-17 0,-1 17 15,2-17-15,-2 19 0,0-19 16,1 0-16,-1 0 0,2-19 15,-2 19-15,0-17 16,-17 0-16,0-1 16,0 1-16,-17 17 0,17-19 15,-17 2-15,-2 0 0,2-1 16,-1 18-16,1-18 0,-19 18 16,19 0-16,-1 0 0,1 0 15,-2 0-15,2 0 16</inkml:trace>
  <inkml:trace contextRef="#ctx0" brushRef="#br0" timeOffset="1400.86">6552 3020 0,'19'0'0,"-2"18"16,1-18-1,-18 18-15,17 0 16,-17-1-16,17-17 0,-17 17 16,0 2-16,19-2 15,-19 1 1,17-1 15,1-34-15,-1 17-1,2 0-15,-2 0 16,0 0 0,1 0-1,0 0-15,-18 17 16,18-17 0,-1 17-1,0-17 16,1 0-15,0 0 0,0 0-1,-1 0 1,0 0-16,2 0 16,-2 0-16,18-17 15,-16 17-15,-2-17 16,0 17-16,1-18 15,-1 18 17,2 0-1,-19 18-31,17-18 16,0 0-1,1 0-15,0 0 16,17 0-1,-18 0-15</inkml:trace>
  <inkml:trace contextRef="#ctx0" brushRef="#br0" timeOffset="3635.87">16324 2756 0,'-17'-17'0,"0"34"31,-1 1-31,18-1 0,0 0 16,-18 37-16,18-37 16,0 2-16,0-2 0,18 36 15,-18-35-15,18-1 0,-18 0 0,17 1 16,0 0-16,2-18 15,-2 0-15,1 18 0,-1-18 16,0-18-16,2 18 0,-2-18 0,1 18 16,-1-18-16,2 1 0,-2 0 0,0-19 15,-17 18-15,18-16 0,-18-2 16,0 18-16,0-18 0,0 2 0,0 16 16,0 1-16,0-2 0,0 2 0,0 0 15,-18 17-15,18-18 0,-17 18 16,0 0-16,-2 0 0,2 0 15,-1 18-15,1-1 16,17 0 0,17 2-16,1-19 15,18 0 1,-2 0 0,-16-19-16,18 2 0,-19 17 15,0 0-15,1-17 0,0 17 16,17 17-16,-18 36 15,2-18 1,-19-18-16,-19 37 0,19-1 16,-17 0-16,17-1 0,-35 2 15,17-1-15,0 16 0,1-33 0,0 18 0,-2-2 16,-16-16-16,18-2 16,0 2-16,-2-18 0,2-1 0,-1 0 15,1 2-15,-2-19 0,19 17 16,-17-17-16,17-36 15,36-16 17,-19 16-32,1 19 0,-1 0 15,36-90 1,-35 72-16,18-53 0,-2 35 0,-16 18 16,18-35-16,-19 34 0,0-16 15,19-2-15,-1-51 0,1 69 16,-19 1-16,1-1 0,-1 19 15,-17 0-15,19-19 0,-2 18 16,0 1-16,1 34 16,0-17-1,-18 18-15,0-1 0,18 2 16,-18 15-16,0 2 0,0-1 16,0 36-16,0-37 0,0 2 15,-18-1-15,18 18 0,-18-17 16,18-1-16,-18 0 0,1 1 0,0-2 0,-2 2 15,2 16-15,-1-33 16,1-2-16,-2 1 0,2-18 16,17 17-16,-17 2 0,-1-19 0,1 17 15,-2-34 1,19-2 0,0-16-16,19 18 0,-2-2 15,1-15-15,16 16 0,-15-18 16,16 19-16,-18 0 0,19-1 0,-19 0 15,19 0-15,-18 1 0,-1 17 16,0 0-16,19 17 16,-18-17-16,-18 18 15,17 0-15,-17 0 16,0-1-16,0 0 16,17-17-16,-17 19 0,0-2 15,0 1-15,0-1 16</inkml:trace>
  <inkml:trace contextRef="#ctx0" brushRef="#br0" timeOffset="3764.9">17171 2862 0,'-17'-18'0</inkml:trace>
  <inkml:trace contextRef="#ctx0" brushRef="#br0" timeOffset="4442.05">17278 2879 0,'-19'36'16,"19"-19"-1,-17 1-15,17 0 16,-18 0-16,18-1 16,0 0-16,0 1 0,0 0 15,18 0-15,-1-18 16,-17 17-16,53-34 31,-17-1-31,-18 18 0,-18-18 16,17 18-16,0-18 0,2 1 15,-2 0 1,1 17-16,-18-18 0,0 53 47,0 0-31,0-17-1,0 0-15,17-1 16,-17 0-16,17-17 15,19 19 1,-1-19 0,-16 0-1,-2 0 1,0 0 0,1 0-1,-18-19 16,17 19-31,2-17 63,-55 34 46</inkml:trace>
  <inkml:trace contextRef="#ctx0" brushRef="#br0" timeOffset="5167.81">17559 2844 0,'-52'18'15,"52"-1"-15,-19-17 0,19 19 0,-17-2 16,0 0-16,17 1 0,0 18 16,0-19-16,0 0 15,0 1-15,0 0 16,17-18-16,-17 18 0,17-1 15,2-17-15,-2 17 16,1-17-16,-1 0 0,2 0 16,-2 0-16,0 0 0,1 0 15,-1 0-15,2-17 0,-2 17 0,0-17 16,1 17-16,0-18 0,0 0 16,-1 18-16,-17-18 0,36-16 15,-19 34-15,-17-18 16,18 18-16,-36 18 47,1 16-32,17-16-15,0 0 16,0 0-16,17-18 0,-17 17 16,18-17-16,-1 17 0,0-17 0,19 19 15,-18-19-15,-1 0 0,2 0 16,-2 0-16,18 0 15,-17 0-15,0 0 0,-1 0 16</inkml:trace>
  <inkml:trace contextRef="#ctx0" brushRef="#br0" timeOffset="6094.92">6288 3867 0,'-17'36'15,"17"-19"-15,0 1 0,0-1 16,-19 19-16,19-1 0,0-18 16,0 2-16,-17 15 0,17-16 15,0 0-15,0 0 0,0-1 0,-17 0 16,17 2-16,0-2 15,17-53 17,0 19-32,-17 0 15,19-19-15,-19 18 0,35-123 16,-18 106-16,2-1 16,-2 2-16,0-2 0,18 1 15,-16 18-15,-2 17 16,0 0-16,1 0 0,-18 17 15,18-17-15,17 35 0,-35 1 16,17-19-16,-17 0 0,19 2 16,-19 16-16,0-18 0,17 2 15,-17-2-15,0 0 0,18 1 0,-18-1 16,0 2-16,0-2 0,0 0 16</inkml:trace>
  <inkml:trace contextRef="#ctx0" brushRef="#br0" timeOffset="6308.74">6235 3938 0,'0'0'16,"53"17"-1,-35-17 1,18 0-16,-2 0 0,54 0 15,-52 0-15,16 0 0,2-17 16,16 17-16,-16 0 0,16 0 0,53-18 16,-70 18-16,18 0 0</inkml:trace>
  <inkml:trace contextRef="#ctx0" brushRef="#br0" timeOffset="9162.87">17436 3003 0,'18'35'31,"35"-35"-15,-36 0-1,1 0-15,18 0 0,-19-18 16,54 18-16,-37-17 0,2 0 0,-18 17 15,16-18-15,-15 0 0,16 0 16,-18 1-16,0 0 0,2-2 0,-2 2 16,-17-18-16,0 16 0,18 2 0,-18 0 15,-18-1-15,18 1 0,0-2 16,-17 19-16,-2-17 16,2 17-16,0 0 0,-1 0 15,-18 0-15,2 36 0,-2-19 16,18 1-16,1-1 0,0 19 15,-2-19-15,2 18 0,17-16 16,0-2-16,0 18 0,0-17 0,0 17 16,17-18-16,2 19 0,33 16 15,-16-16-15,-2-18 0,2 16 0,-1-15 16,1-19-16,-1 17 0,1-17 16,-2 18-16,2-18 0,-1 0 15,-18 0-15,19 0 0,-1 0 0,-18 0 0,19 0 16,-18 0-16,-1 0 15,19-18-15,-19 18 0,1 0 0,-1 0 16,2-17-16</inkml:trace>
  <inkml:trace contextRef="#ctx0" brushRef="#br0" timeOffset="9338.77">18635 3215 0,'-35'-19'31</inkml:trace>
  <inkml:trace contextRef="#ctx0" brushRef="#br0" timeOffset="11792.7">17030 3867 0,'0'-17'16,"18"51"-1,-18-15-15,0-2 0,-18 1 0,18-1 16,0 2-16,0 15 0,0-16 0,-18 18 16,18-2-16,0-16 0,-17 18 15,17-19-15,0 19 0,-17-19 16,17 1-16,0-1 0,0 0 0,-18 2 15,18-2 1,0 1 0</inkml:trace>
  <inkml:trace contextRef="#ctx0" brushRef="#br0" timeOffset="12303.72">17048 3938 0,'18'0'16,"-36"0"-16,53-18 15,-18 18-15,2 0 0,-2 0 0,1 18 16,-1-18-16,-17 17 15,0 2-15,0-2 16,-17 0-16,-1 1 16,18-1-16,0 2 15,0-2-15,18 0 16,18 19 0,-36-18-16,17-18 0,-17 17 15,0 0-15,0 2 16,-17-2-16,-2 1 0,2-18 15,-1 17-15,1 0 0,-36 2 16,17-19-16,1 0 0,18 17 0,-1-17 16,-18 0-16,19-17 0</inkml:trace>
  <inkml:trace contextRef="#ctx0" brushRef="#br0" timeOffset="14127.31">8087 3832 0,'-35'0'31,"18"18"-31,-2-18 0,-69 53 31,36-18-31,16-18 0,19 2 16,0-2-16,-2 0 0,2 1 15,-1 18 1,1-19-16,34 0 0,1 1 16,18-18-1,-19 18-15,0-18 0,19 0 0,-18 0 16,16 0-16,2 0 0,-1 0 0,1 0 16,-1 0-16,-18-18 15,36 18-15,-35 0 0,18 0 16</inkml:trace>
  <inkml:trace contextRef="#ctx0" brushRef="#br0" timeOffset="14661.15">7840 4043 0,'-17'-17'16,"34"34"-16,-51-34 0,86 17 46,-34 0-46,17 0 0,106 0 16,-70 0 0,0-18-16,-1 18 0,0 0 0,0 0 15,20 0-15,-2 0 0,17 0 16,0 0-16,2 0 0,105 0 16,-89 0-16,1 18 0,17-18 0,-18 0 15,18 17-15,0-17 0,35 0 16,0 19-16,2-19 0,156 17 15,-175 0-15,17-17 0,1 18 16,-54-18-16,18 18 0,1-18 0,34 18 16,-35-18-16,0 0 0,-17 17 15,140 0-15,-122-17 0,-20 19 16,2-19-16,-18 0 0,0 17 16,0-17-16,-36 0 0,18 18 0,-34-18 15,16 0-15,18 0 0,-70 0 16,18 0-16,-19 0 0,0 0 15,19 0-15,-18 0 16,-1 0-16,0 0 0,2 0 0,-2 0 0,1 0 16,-1 0-1,0 0-15,2 0 0,-2-18 0,1 18 16,-1 0-16,2 0 16,-2 0-16,0 0 0,1 0 15,0 0-15,0 0 0,-1-17 16,0 17-16,1 0 0,0 0 15,0 0-15,-1-19 16</inkml:trace>
  <inkml:trace contextRef="#ctx0" brushRef="#br0" timeOffset="15032.66">14067 3974 0,'53'17'15,"-18"0"-15,-18-17 0,2 18 16,-2-1-16,1 2 0,-1-19 16,19 17-16,-19 18 0,1-17 15,-18 0-15,17-1 0,2 0 0,-19 2 16,0 16-16,0-1 0,-19-15 16,2 16-16,-1 1 0,-52 16 15,16-16-15,2-19 0,-36 0 16,18 1-16,-20 18 0,2-36 15,-17 17-15,17-17 0,-19 17 0,2-17 16,0 0-16</inkml:trace>
  <inkml:trace contextRef="#ctx0" brushRef="#br0" timeOffset="15596.05">11156 3444 0,'0'18'46,"0"-1"-46,0 19 0,0-19 16,0 1-16,0 18 0,0-19 16,0 18-16,-17-18 0,17 2 15,0-2-15,0 0 0,0 1 16,0 0-16,0 0 16,17-18-16,-17 17 0</inkml:trace>
  <inkml:trace contextRef="#ctx0" brushRef="#br0" timeOffset="15911.77">11368 3550 0,'0'-18'15,"-17"53"17,34 18-17,-17-35 1,18-1-16,-1 2 0,2-2 15,-2-17-15,0 17 0,1-17 16,-1 0-16,2 0 0,-19 18 16,17-36-16,18 18 0,-17-17 15,-18 0 1,0-2-16,-18 19 16,18-17-16,-18-1 0,1 1 15,0 17-15,-2-17 0,2 17 0,-1-19 16,-16 19-1,15 0 1,2 0-16</inkml:trace>
  <inkml:trace contextRef="#ctx0" brushRef="#br0" timeOffset="16120.54">11739 3444 0,'0'0'0,"17"0"15,-17 18 1,18-1-16,-18 0 16,0 2-16,0 16 15,0 1-15,0-19 0,-18 0 16,18 1-16,0-1 0,0 2 0,-17-2 16,17 0-16,0 1 0,0 0 15,0 0 1</inkml:trace>
  <inkml:trace contextRef="#ctx0" brushRef="#br0" timeOffset="16399.84">11827 3620 0,'-107'54'0,"107"-20"15,0-16 1,19-18-16,-19 18 16,17-18-16,1 18 0,-1-18 0,2 0 15,-2 17-15,0-17 0,1 0 0,0 0 16,0 0-16,-1 0 0,18 0 15,-17 0-15,17-17 0,-18 17 0</inkml:trace>
  <inkml:trace contextRef="#ctx0" brushRef="#br0" timeOffset="17168.84">12339 3620 0,'-19'18'15,"19"-1"1,0 2 0,19-2-16,-19 0 15,0 1 1,0 0-1,35-18 17,-18-18-17,0 18 1,2 0-16,-19-18 0,17 18 0,1 0 16,-1 0-16,2 0 15,-2 0-15,0 0 16,1 18-16,-1 0 31,2-18-15,-19 18-1,17-36 1,0 18 0,1 0-16,0 0 15,-18-18-15,18 18 0,16 0 31,-15-18-31,-2 18 0,1 0 16,-1 0-16,0 0 0,2 0 16,-2 0-16,1-17 0,-1 17 15,2 0 1,-2 0-16,0 0 16,1 0-1,0 0 1</inkml:trace>
  <inkml:trace contextRef="#ctx0" brushRef="#br0" timeOffset="19159.59">5742 6760 0,'34'-36'15,"-51"36"-15,0-17 16,-1 17-16,0 0 0,0 0 15,1 0-15,0 0 0,-2 0 16,2 17-16,-1-17 16,1 19-16,17-2 15,0 1-15,17-1 16,1 0-16,-18 2 0,17-2 0,2 1 16,-2-1-16,0 19 0,1-19 0,0 1 15,-18 0-15,18 0 16,-1 16-16,0-34 0,-17 18 0,0 0 15,0 0-15,0-1 0,-17-17 16,0 17 0,-1 2-16,0-19 0,0 0 15,1 0-15,0 0 0,-2 0 16,2 0 0,17-19-16,0 2 15,0 0-15,17 17 16,19-54-1,-19 37-15,-17 0 0,18-1 0,0 0 16,0 0-16,-18-16 0,17 15 16,-17 2-16,0-1 0,17 1 0,-17-2 15,0 2-15,0-18 0,-17 35 16,17-36-16,-17 19 16,-1 17-16,18-17 0,-18 17 0,0-18 15,1 18-15,0 0 16,-2 18-1,2-1 1,17 0-16</inkml:trace>
  <inkml:trace contextRef="#ctx0" brushRef="#br0" timeOffset="19668.21">5971 6883 0,'-36'0'0,"1"19"16,18-2 0,17 0-16,-19 1 0,2 0 15,17 0-15,0-1 0,-17-17 0,17 17 16,0 37 0,0-37-16,17 0 15,0-17 1,2 0-16,-2-17 15,1 17-15,-1-17 16,-17-1-16,19 18 0,-19-18 16,17 0-16,-17 1 15,0 52 32,0 1-31,0-19-1,0 0-15,17 2 16,-17-2-16</inkml:trace>
  <inkml:trace contextRef="#ctx0" brushRef="#br0" timeOffset="20252.04">6252 6954 0,'0'36'31,"0"-19"-31,0 0 0,-17 1 16,17 0 0,0 0-1,17-18 1,2 0 15,-2-18-15,1 18-16,-1 0 0,2 0 15,-2 18 17,0-1-32,-17 0 15,18-17 17,18-17-17,-19 17 1,0-17-16,1 17 15,0 0 1,0 0-16,16 0 16,-15 17-16,-2-17 31,-17 17-31,35-17 16,-35 19-1,17-2 1</inkml:trace>
  <inkml:trace contextRef="#ctx0" brushRef="#br0" timeOffset="21296.16">7470 6848 0,'36'0'16,"-19"0"-16,0 0 0,1 0 0,0 0 15,0 0-15,-1 0 0,0 0 0,2 18 16,-2-18-16,1 0 16</inkml:trace>
  <inkml:trace contextRef="#ctx0" brushRef="#br0" timeOffset="21484.7">7487 7060 0,'-17'0'0,"53"18"31,-19-18-31,18 0 16,1 0-16,-19 0 0,0 0 16,2 0-16,-2 0 0,18 0 15</inkml:trace>
  <inkml:trace contextRef="#ctx0" brushRef="#br0" timeOffset="24395.57">9216 6778 0,'18'0'31,"-1"0"-31,19 0 15,-19 0 1,1 0 0,0 0-16,0 0 15,-54 17 17,1-17-17,18 0-15,-2 17 16,-16-17-16,18 0 0,-2 0 0,2 19 0,0-19 15,-1 0-15,1 0 0,-2 17 16,2 1 0,34-1-1,2-17-15,-2 19 16,1-2-16,35 0 16,-18 19-1,-18-18-15,2-18 16,-2 34-1,-17-16-15,-17 18 16,-2-19 0,-33 0-1,33-17-15,2 0 0,0 0 0,-1 0 16,1 19-16,-2-19 0,2 0 16,-18-19-1,-1 19 1</inkml:trace>
  <inkml:trace contextRef="#ctx0" brushRef="#br0" timeOffset="24811.87">9622 6848 0,'-18'0'0,"1"0"15,0 0 1,-2 18-16,2 18 16,-1-2-1,18-16-15,0 0 16,0 0-16,0-1 0,18-17 15,-18 17-15,36 1 16,-19 0-16,0-18 16,1 0-16,-1 0 0,19 0 15,-19-18 1,1 0 0,-36-16-1,1 34-15,0-36 16,-19 1-1,18 35-15,1 0 0,17-17 0,-17 17 16,-2 0 0,2 0-16</inkml:trace>
  <inkml:trace contextRef="#ctx0" brushRef="#br0" timeOffset="25333.08">9868 6902 0,'0'17'15,"19"0"1,-19 1 0,0 0-16,0 0 15,0-1 1,-19 0-1,38-17 1,-2 0 15,18-17-15,-16 17-16,-2 0 16,18 0-1,-18 0-15,2 0 16,-19 17-16,17-17 15,0 18-15,1-18 16,-18 18-16,18 0 16,0-18 15,-1-18-15,0 18-1,2 0-15,-19-18 16,17 18-16,1 0 15,-1 18 1,0-18 0,2 0 15</inkml:trace>
  <inkml:trace contextRef="#ctx0" brushRef="#br0" timeOffset="25488.82">10363 7024 0,'17'18'16,"-17"0"0,0 0-1,0-1-15,0 0 16,0 2 0,0-2-1</inkml:trace>
  <inkml:trace contextRef="#ctx0" brushRef="#br0" timeOffset="25632.78">10398 6919 0</inkml:trace>
  <inkml:trace contextRef="#ctx0" brushRef="#br0" timeOffset="25984.58">10539 7078 0,'0'17'16,"0"0"-16,0-51 0,0 87 15,17-36 17,2-17-17,-2-17-15,1 17 16,-1-19-16,2 19 15,-2 0-15,0 19 16,1-19 0,-1 17-1,-17 1 32</inkml:trace>
  <inkml:trace contextRef="#ctx0" brushRef="#br0" timeOffset="30123.68">9410 6460 0,'18'-17'62,"0"17"-46,-18-19-16,17 19 16,-17-17-16,17 0 0,-17-1 15,0 1-15,19-2 16,-19 2-16,17-18 15,-17 17-15,18 0 0,-18 1 16,0 0-16,17-2 16,-17 2-16,0-1 0,19 1 15,-19 0 1,0-2 0,0 2-1,0 53 32,0-19-47,0 18 16,0 18 15,0-18-15,0-17-16,0 0 15,17-1-15,0-17 16,1 17-1,18-34 1,-19 17-16,0-17 16,1-1-16,0 0 15,0 0-15,-1-35 16,0 36-16,-17-1 16,18 1-16,-18 0 0,0-2 0,18 2 15,-18-1 1,0 53 15,-18 18-15,18-18-16,0-16 0,0-2 0,-18 0 15,18 1-15,18 0 0,-18 0 16,0-1-16,0 0 0,0 2 0,0-2 16,18 1-16,-18-1 15,18-17 1</inkml:trace>
  <inkml:trace contextRef="#ctx0" brushRef="#br0" timeOffset="31902.72">11263 6866 0,'0'36'32,"-19"-2"-1,19-16-31,0 0 0,0 0 16,0 16-1,0-16-15,-17 0 16,17 0-16,0-1 15</inkml:trace>
  <inkml:trace contextRef="#ctx0" brushRef="#br0" timeOffset="32079.99">11156 7024 0,'54'-17'15,"-37"0"1,19 17 0,-19 0-16,1 0 0,-1 0 15,0 0-15,2 0 16</inkml:trace>
  <inkml:trace contextRef="#ctx0" brushRef="#br0" timeOffset="32324.86">11139 7254 0,'17'17'46,"1"-17"-30,0 0-16,0 0 31,-1 0-31</inkml:trace>
  <inkml:trace contextRef="#ctx0" brushRef="#br0" timeOffset="33018.55">11686 6990 0,'17'-18'16,"0"18"-16,2-18 0,16 18 16,-18 0-16,2 0 15,-2 0-15,-53 18 47,-16 0-31,33-18-1,2 0-15,0 17 0,-1-17 32,36 17-17,-1 1-15,19-18 16,-19 18-16,1 0 15,35-1 1,-36 0 0,-17 2-1,-34 16 1,-2-18 0,18 0-16,1-17 0,-2 0 15,-33 19 1</inkml:trace>
  <inkml:trace contextRef="#ctx0" brushRef="#br0" timeOffset="33567.85">12020 7042 0,'0'0'16,"19"18"-16,-19 0 15,0-1 1,0 0 0,0 2-1,0-2 1,35-34 31,1-2-16,-19 19-31,0 0 16,1 0-1,-1 19 1,-17-2-1,19 1 1,-19-1 0,17-17-1,0-17 1,1 17 0,0 0-1,0 0 1,-1 0-1,0 0 1,2 0-16,-2 0 16,1 0-1,-1 0-15</inkml:trace>
  <inkml:trace contextRef="#ctx0" brushRef="#br0" timeOffset="33718.67">12479 7112 0,'19'0'16,"-19"19"15,-19-2-15,19 1-1,0-1-15,-17 0 32</inkml:trace>
  <inkml:trace contextRef="#ctx0" brushRef="#br0" timeOffset="33868.01">12479 7007 0,'-17'-17'15</inkml:trace>
  <inkml:trace contextRef="#ctx0" brushRef="#br0" timeOffset="34211.62">12603 7095 0,'17'17'0,"-17"2"31,0-2-31,18 1 31,0-18-15,0-18 0,-1 18-1,0 0-15,-17 18 16,19-18-16,-2 0 31,1 17-31</inkml:trace>
  <inkml:trace contextRef="#ctx0" brushRef="#br0" timeOffset="34740.8">12020 6195 0,'-34'-17'15,"-20"34"1,37-17-16,0 0 16,-1 0-16,18 19 0,-18-19 15,18 17 1,18 18 0,0-35-16,-18 18 0,17 0 0,0-18 15,-17 17-15,18 0 16,0-17-16,-18 19 0,18-2 0,-1 1 15,-17-1-15,17-17 16,-17 17-16,-17 2 16,0 16-1,-1-18-15,-18-17 0,36 19 16,-52-2 0,34-17-16,0 0 0,1 0 15,0 0-15</inkml:trace>
  <inkml:trace contextRef="#ctx0" brushRef="#br0" timeOffset="35003.91">12215 6231 0,'0'17'16,"0"1"0,0 0-16,-17 0 15,17-1-15,0 0 16,0 19-16,-19-18 0,19-1 16,0 0-16,0 2 0,0-2 15,0 1 1</inkml:trace>
  <inkml:trace contextRef="#ctx0" brushRef="#br0" timeOffset="35328.65">12303 6143 0,'36'0'0,"-19"0"15,-70 0-15,124 0 0,-54 0 0,0 0 16,2 17-16,-2-17 0,1 18 0,-1-1 16,2 2-16,-19-2 15,17 0-15,-17 1 0,0 0 0,0 0 16,-17-1-16,17 0 0,-19 2 0,2-2 15,-1 1-15,-18-1 0,19 0 16,-18 2-16,18-19 0,-19 17 16,1 1-16,-35 18 15,51-36-15,2 17 0,-1-17 0,1 0 16</inkml:trace>
  <inkml:trace contextRef="#ctx0" brushRef="#br0" timeOffset="37582.93">6411 8859 0,'-123'-53'16,"106"53"0,-19 0-16,1 0 0,18 18 0,-19-18 0,1 18 15,-1-1-15,-52 36 16,71-18-16,0-18 0,-2 2 16,2-2-16,17 1 0,0-1 0,0 2 15,0-2-15,17-17 16,2 17-16,-2-17 0,0 0 15,18-17-15,1 17 0,-19-17 16,19-2-16,16 2 0,-16-1 0,-1 1 16,-18-2-16,2 2 0,16 0 15,-18-1-15,2 0 0,-2 0 16,0 18-16,1 0 16,-18 18-16,0 0 15,0 0-15,0 16 0,-18-15 16,18 16-16,-17 18 0,0-18 15,-2 1-15,2-2 0,-1 2 0,1-1 16,-2 1-16,19-19 0,-17 1 0,17-1 16,-17 0-16,17 2 0,0-2 15,0 1-15,0-1 16</inkml:trace>
  <inkml:trace contextRef="#ctx0" brushRef="#br0" timeOffset="38309.33">6800 9123 0,'-53'0'31,"36"0"-31,-2 0 0,2 0 16,-1 0-16,1 19 0,-19-19 0,19 17 15,-1 0-15,1-17 0,-2 18 0,2 0 16,17 0-16,-17-18 16,34 34-1,19-34 1,-19 0-16,1-17 16,-1 17-16,0-17 0,2-1 15,-2 18-15,1-18 0,-1 0 16,2 18-16,-19-17 15,17 17 1,-17 17 0,0 19-1,0-18 1,17-1 0,-17 0-1,36-17 1,-18 0-16,-1 0 15,18-17 1,-17 17-16,0 0 16,16 0-1,-15 0 1,-2 0 0,1 17 15,-1-34-16,2 17-15,-2 0 16,0 0 0,1 0-1,18 0 1,-19 0-16,0 0 16,1 17-1,0-17 1,0 0-1,-18 19 1,17-19-16,0 0 16</inkml:trace>
  <inkml:trace contextRef="#ctx0" brushRef="#br0" timeOffset="38503.66">7806 9176 0,'34'0'15,"-16"0"-15,0 0 0</inkml:trace>
  <inkml:trace contextRef="#ctx0" brushRef="#br0" timeOffset="38695.94">7682 9335 0,'34'0'31,"-15"-17"-15,-2 17-16,1 0 0,-1 0 16,36 0-1</inkml:trace>
  <inkml:trace contextRef="#ctx0" brushRef="#br0" timeOffset="39828.01">9675 9088 0,'0'-17'0,"17"17"16,1 0-16,-18-17 15,18 17-15,0 0 0,-1 0 0,0 0 16,37 17 15,-37 0-15,-17 1-16,0-1 0,0 2 16,0-2-16,0 0 0,0 1 0,-17 18 15,-1-2-15,18 2 16,0-18-16,-18-1 0,18 0 15,0 2-15,-18-2 0,18 18 16,-17-16-16,17-2 16,0 0-16,17 1 15</inkml:trace>
  <inkml:trace contextRef="#ctx0" brushRef="#br0" timeOffset="40052.6">9570 9335 0,'-19'0'0,"19"-17"16,36-1 0,-19 18-1,1 0-15,35 0 16,-36 0-16,1 0 0,18 0 15,-19 0-15,0 0 0,19 0 0,-18 0 16,-1 0-16,0 0 0,2 0 16,-2 0-16,1 0 0</inkml:trace>
  <inkml:trace contextRef="#ctx0" brushRef="#br0" timeOffset="40400.28">10310 9194 0,'-18'0'0,"-18"0"15,19 0 1,0 18 0,-1-18-16,18 18 15,-17-1-15,34 0 16,-17 2-1,0-2-15,18 18 16,-18-18 0,0 2-16,0-2 15,-18 1 1,1-1-16,-2-17 0,19 19 16,-17-19-16,0 0 0,-1 17 15,0-17-15,0 0 0,1 0 16,0 0-16,-2 0 0,2 0 15,17-17-15</inkml:trace>
  <inkml:trace contextRef="#ctx0" brushRef="#br0" timeOffset="41031.04">9868 8771 0,'19'17'15,"-2"-17"1,1-17-16,-1 17 0,-17-17 16,19 17-16,-2-19 0,0 19 0,-17-17 15,18-1-15,-1-16 16,2 15-16,-19 2 0,17-1 0,-17 1 15,17-2-15,-17 2 0,18 0 16,-18-19 0,18 72 15,-18-2-15,0-15-16,18 16 15,-1-18 1,-17 2-16,36-19 15,-19 0 1,18-19 0,-18 19-16,2-17 15,-2 34 1,1 2 0,-18 15-1,17-34-15,-17 18 0,0-1 16,0 2-16,19-2 0,-19 18 15,0-17-15,0 0 0,17 16 0,-17-16 16</inkml:trace>
  <inkml:trace contextRef="#ctx0" brushRef="#br0" timeOffset="41638.89">10592 9283 0,'-17'17'15,"-2"1"-15,19-1 16,0 0 0,-17-17-1,17 19-15,17-19 31,19-19-15,-18 19-16,-1 0 16,-17-17-16,19 17 0,-2 0 15,18 0 1,-18 0 0,2 17-1,-2-17 1,0 0-1,1 0-15,0 0 32,0 0-32,-1 0 15,0 19 1,1-19 0,-18 17-1,36-34 1</inkml:trace>
  <inkml:trace contextRef="#ctx0" brushRef="#br0" timeOffset="41763.12">10963 9230 0,'0'-18'16,"-19"18"-1</inkml:trace>
  <inkml:trace contextRef="#ctx0" brushRef="#br0" timeOffset="42061.46">10998 9264 0,'0'0'0,"-18"36"16,18-18-1,0-1 1,0 0 0,0 2-1,18-19 1,-1 0 15,2 0-15,-2 0-16,0 17 15,1-17 1,-1 0-16,2 0 16,-2 0-16,0 0 15</inkml:trace>
  <inkml:trace contextRef="#ctx0" brushRef="#br0" timeOffset="42762.63">11774 9000 0,'0'54'16,"-18"-20"0,18-16-16,0-1 0,-17 2 0,17-2 15,0 0-15,0 1 0,0 0 16,0 0-16</inkml:trace>
  <inkml:trace contextRef="#ctx0" brushRef="#br0" timeOffset="42952.61">11651 9071 0,'17'-17'0,"18"-2"15,-18 19 1,2 0-16,69 19 16,-71-19-16,37 17 15,-37-17 1</inkml:trace>
  <inkml:trace contextRef="#ctx0" brushRef="#br0" timeOffset="43148.75">11580 9335 0,'35'0'32,"-18"0"-32,19 0 0,-18-17 15,52 17 1,-35 0-16,36 0 15,-53 0-15</inkml:trace>
  <inkml:trace contextRef="#ctx0" brushRef="#br0" timeOffset="43669.77">12444 9035 0,'-17'53'32,"17"-35"-32,-19 18 0,19-2 0,0-16 0,-17 18 15,17-19-15,0 0 0,-17 19 16,17-18-16,0-1 0,-18 0 15,18 2-15,0-2 0,0 1 16,0-1-16</inkml:trace>
  <inkml:trace contextRef="#ctx0" brushRef="#br0" timeOffset="44120.11">12867 9212 0,'0'-18'0,"19"18"15,-38 18-15,-16-36 31,18 36-15,-2-18 0,2 0-16,0 18 0,-1-18 15,36 17 17,-18 0-32,34 2 15,-15-2-15,-2 1 16,-17-1-16,18-17 0,-18 17 15,0 19 1,-18-18-16,-18-1 16,19 2-16,0-19 0,-1 17 15,-18-17-15,19 17 0,0-17 16,-1 0-16,0 18 0,0-18 0,1 0 16,0 0-1</inkml:trace>
  <inkml:trace contextRef="#ctx0" brushRef="#br0" timeOffset="44655.54">13115 9283 0,'17'35'16,"-17"-1"15,-17-15-31,17-2 16,0 1-1,0-1-15,17-17 63,1 0-63,-1-17 15,0 17-15,2 0 16,-2 17 0,1-17-16,-1 19 31,2-19-16,-2 0 1,0 0 0,1 0-1,0 0 1,0 0 0,-1 0-16,0 0 15,1 17 1,0-17-1,0 0 1</inkml:trace>
  <inkml:trace contextRef="#ctx0" brushRef="#br0" timeOffset="44812.69">13538 9423 0,'17'0'0,"-34"0"16,53-17-16,-36 34 31,0 2-15,0-2-1,0 18 1,0-17 0</inkml:trace>
  <inkml:trace contextRef="#ctx0" brushRef="#br0" timeOffset="44936.82">13574 9300 0,'-19'-17'0</inkml:trace>
  <inkml:trace contextRef="#ctx0" brushRef="#br0" timeOffset="45271.83">13714 9406 0,'0'17'0,"0"-34"0,0 53 16,0-19-1,0 0 1,18 1-1,0-18 1,-1-18 0,0 18-1,2 0 1,-2 0-16,1 0 31,-1 0-31,-34-17 31</inkml:trace>
  <inkml:trace contextRef="#ctx0" brushRef="#br0" timeOffset="45924.62">13026 8576 0,'-88'19'16,"70"-19"-16,18 17 0,-17-17 0,17 18 15,0-1 1,0 2 0,17-2-16,-17 0 0,18-17 15,-18 18-15,18-1 0,-18 2 16,18-19-16,-18 17 0,0 0 16,0 1-1,-18-18-15,18 18 0,-18-18 16,0 0-16,18 18 15,-17-18-15,0 0 16,-2 0-16</inkml:trace>
  <inkml:trace contextRef="#ctx0" brushRef="#br0" timeOffset="46092.03">13203 8576 0,'17'19'16,"-34"-38"-16,34 55 0,-17-18 16,0-1-16,0 2 0,-17-2 15,17 0-15,0 1 16,0-1-16,-19 2 0,19-2 0,0 0 0</inkml:trace>
  <inkml:trace contextRef="#ctx0" brushRef="#br0" timeOffset="46373.35">13344 8400 0,'70'0'16,"-70"18"-16,-70-36 0,158 36 0,-70 0 15,-1 0-15,-17-1 16,17 0-16,-17 1 0,0 0 0,0 0 16,0-1-16,-17 0 0,17 19 15,-17-18-15,17-1 0,-18 2 0,0-2 16,0 0-16,1 1 0,0-1 0,-19-17 16,1 36-16,18-36 15,-2 17-15,2-17 0,-1 18 16,1-18-16</inkml:trace>
  <inkml:trace contextRef="#ctx0" brushRef="#br0" timeOffset="47918.81">14702 6919 0,'36'-17'0,"-2"17"15,-16 0-15,18 0 0,52 0 16,-18 0-16,1 0 0,-19 0 16,19 0-16,-1 0 0,1 0 0,53 0 15,-71 0-15,-1 0 16,-16 0-16,-1 0 0,18-19 15,-35 19-15,18 0 0,-19 0 0,18 0 16,-18-17-16,2 17 0</inkml:trace>
  <inkml:trace contextRef="#ctx0" brushRef="#br0" timeOffset="48191.27">15566 6672 0,'70'18'15,"-51"-18"-15,33 17 0,-33-17 16,15 17-16,1 2 0,-16-2 16,33 1-16,1 16 15,-18 2-15,-17-1 16,-18-16-16,0-2 0,0 0 15,-18 19-15,0-1 0,-16 0 0,-37 35 16,35-34-16,-16-1 0,-36 18 16,35-18-16,17-16 15,-16-2-15</inkml:trace>
  <inkml:trace contextRef="#ctx0" brushRef="#br0" timeOffset="49593.66">18530 6583 0,'53'0'15,"-36"0"-15,1 0 16,-1 0-16,2 0 16,-2 0-1,0 0-15,1 0 32,-1 0-17,-69 0 48,-19 19-32,54-19-31,-2 0 0,2 0 0,0 17 16,-1-17-16,0 17 15,0-17-15,1 0 0,0 18 16,-1-18-16,18 18 0,-18-18 15,18 18 1,18-1-16,0-17 16,-1 17-16,0 2 15,1-19-15,-18 17 0,18-17 16,17 18-16,-18 16 16,2-34-16,-19 19 0,0-2 15,0 1 1,-19-18-16,19 17 0,-17-17 15,-18 19-15,17-19 16,-17 17-16,18-17 0,-1 0 16,0 0-16,0 0 15,18-17-15,18-2 32</inkml:trace>
  <inkml:trace contextRef="#ctx0" brushRef="#br0" timeOffset="49991.49">19076 6602 0,'0'-19'15,"-17"19"1,0 0-16,-2 0 16,-16 19-16,18-19 15,-2 17-15,2 0 16,17 1 0,0 0-16,17 0 15,-17-1 1,19 0-16,-19 2 15,0-2 1,0 1-16,-19-18 16,19 17-16,-34 0 0,16-17 15,1 0-15,17 19 0,-19-19 0,-15 0 16,16 17-16,0-17 16,0 0-16</inkml:trace>
  <inkml:trace contextRef="#ctx0" brushRef="#br0" timeOffset="50478.71">19182 6619 0,'18'17'16,"0"1"-16,-18 0 15,0 0 1,0-1-16,0 0 16,0 2-1,17-19 17,0 0-17,2 0 1,-2 0-16,1 0 15,-1 0 1,0 17 0,2-17-16,-2 18 15,1-18 1,-1 0 15,2 0-15,-2 0-16,0 0 15,1 0 1,0 0-16,0 0 16,-1-18-1,0 18-15,1 0 0,0 0 16,17 0-16,-18 0 16,19 0-16</inkml:trace>
  <inkml:trace contextRef="#ctx0" brushRef="#br0" timeOffset="51095.53">20170 6583 0,'-18'-17'16,"1"34"-16,17 2 15,-17-2-15,17 18 16,-19-17-16,19 34 16,0-33-1,0-2-15,0 1 0,19-1 16,-2 0-16,0-17 31,1-17-31,-1 17 16,-17-17-16,19-1 15,-19 1-15,0-2 16,0 2-16,17 0 0,-17-1 16,17 18-16,-17-18 15,18 18-15,0 0 16,0 0-16,-1 0 15,0 18-15,2-18 0,-2 35 16,1-18 0,-1 19-16,-17-18 15,17-1-15,-17 0 0,19 2 16,-2-19 15,1-19-15,-1 2-16,2 17 15,-19-17-15,17-1 0,0 1 16,19-2-16,-18 2 0,-1 0 16,18 17-1,-17-18-15,0 18 16,-1-18-16,0 18 16</inkml:trace>
  <inkml:trace contextRef="#ctx0" brushRef="#br0" timeOffset="51368.54">20840 6583 0,'0'0'0,"-17"0"16,0 19 15,-2-2 16,2-34 31</inkml:trace>
  <inkml:trace contextRef="#ctx0" brushRef="#br0" timeOffset="53215.87">21970 6460 0,'52'-17'0,"1"-2"31,-36 19-15,1 0-1,-53 0 1,18 0-1,-1 19-15,0-19 0,0 0 0,1 17 16,0-17-16,-2 18 0,2-18 16,-1 17-16,1-17 15,-2 19-15,2-2 16,34 0 31,-17 1 0,0-1 406,-34 2-438,16-19-15,18 17 16,-17-17-16,-2 17 16,2 1-1,0 0 1,34 0 0,36-18-1,-35 0-15,-1 0 0,19 0 0,16 0 16,89 0-1,-70 0 1,-35 0-16,-1 0 0,18-18 16,-36 18-16,1 0 0,-1 0 15,2-18-15,-2 0 16</inkml:trace>
  <inkml:trace contextRef="#ctx0" brushRef="#br0" timeOffset="53444.94">22199 6424 0,'-19'0'0,"2"36"16,0-18 0,17-1-16,-18 19 0,18-1 0,-18-18 15,18 19-15,-18-1 0,18 1 16,-17-2-16,17-15 0,-17 16 15,-1-1-15,18-15 0,0-2 0,-18 1 16,18-1-16,0 2 0,0-2 0,-18 0 16,36 1-16</inkml:trace>
  <inkml:trace contextRef="#ctx0" brushRef="#br0" timeOffset="53833.04">22780 6514 0,'-17'-19'0,"0"19"0,-2 0 16,-16 0-16,18 19 0,0-19 15,-2 17-15,2-17 16,-1 0-16,18 17 0,-17-17 16,-2 18-16,19-1 15,0 2-15,0-2 16,19 0-16,-19 1 16,0 0-16,17 0 0,-17-1 15,0 0-15,0 2 16,0-2-16,-17 1 15,17-1-15,-19-17 16,2 0-16,0 17 0,-1 2 31,1-19-15</inkml:trace>
  <inkml:trace contextRef="#ctx0" brushRef="#br0" timeOffset="54282.64">22798 6566 0,'18'-18'15,"0"36"1,-18-1 0,0 19-1,-18-19 1,18 1-16,0 0 0,0 0 31,0-1-15,18-17-16,16 0 15,-15-17 1,-2 17-16,1 0 16,-1 17-16,0-17 15,2 0-15,-19 17 16,17-17-16,1 19 0,-1-19 15,-17 17-15,19-17 16,-2 0-16,0 0 16,19-17-1,-18 17-15,-1 0 16,0 0-16,1 0 16,0 0-16,0-19 15,-1 19 1,0 0-1</inkml:trace>
  <inkml:trace contextRef="#ctx0" brushRef="#br0" timeOffset="54454.82">23398 6636 0,'0'18'31,"0"18"1,-18-19-32,18 0 15</inkml:trace>
  <inkml:trace contextRef="#ctx0" brushRef="#br0" timeOffset="54631.67">23451 6478 0,'-17'-18'0,"-2"18"32,2 0-32,-1 0 15,18 18 1,-17-18-16</inkml:trace>
  <inkml:trace contextRef="#ctx0" brushRef="#br0" timeOffset="54883.87">23504 6636 0,'0'18'16,"18"0"-1,-18 0-15,17-1 32,0-17-17,19 0 1,-1-17-16,-18 17 0,2 0 16,-2 0-16,1 0 0,-1-18 15,2 18-15,-2 0 0</inkml:trace>
  <inkml:trace contextRef="#ctx0" brushRef="#br0" timeOffset="55796.95">15619 9018 0,'36'0'16,"-19"0"-16,1 0 0,18 0 0,-19 0 15,18 0-15,1 0 0,-2 0 0,2 0 0,-1 0 16,0 0-16,1 0 15,-2 0-15,2 0 0,-1 0 0,1-18 16,-19 18-16,18 0 0,-16 0 0,-2-17 16</inkml:trace>
  <inkml:trace contextRef="#ctx0" brushRef="#br0" timeOffset="56067.58">16183 8683 0,'53'17'0,"-17"1"16,-125-53-16,196 87 0,-90-52 0,19 19 16,-19-2-16,18 0 0,-18 1 15,2 0-15,16 17 0,-18-18 0,2 19 0,-2-18 16,0-1-16,-17 19 0,0-19 15,0 18-15,-17 18 16,0-18-16,-19 1 0,18-1 0,-18 1 0,19-2 16,-18 2-16,18-18 15,-19-1-15,19 0 0,-19 2 0</inkml:trace>
  <inkml:trace contextRef="#ctx0" brushRef="#br0" timeOffset="58325.2">22834 8983 0,'0'-36'16,"17"19"-16,-34-1 0,-1 0 15,0 0 1,0 1-16,-16 17 16,15 0-16,2-17 0,-18 17 0,18 0 15,-19 17-15,18-17 0,-18 0 16,2 17-16,-1 1 16,-1 0-16,36 0 0,-35 16 15,53-15 1,-1-19-1,-17 17-15,17-17 0,2 0 0,-2 0 16,18 0-16,-18-17 0,37 17 16,-37-19-16,19 19 15,-1-17-15,-18 17 0,19 17 16,-19-17 0,-17 19-16,18 16 15,-18-18-15,0 2 16,-18-2-16,18 18 0,0-18 15,-17 36-15,17-35 0,-17 0 16,17 0-16,-19 16 0,2-15 16,17-2-16,0 1 0,0-1 15,17-17 1</inkml:trace>
  <inkml:trace contextRef="#ctx0" brushRef="#br0" timeOffset="58642.85">23134 9054 0,'-54'34'16,"20"-16"-16,34-1 0,-19 2 16,2 15-1,34 2 1,19-36-1,-1 0 1,1-36 0,-36 2-1,0-2 17,0 18-32,-18 1 0,0 17 31,0 0-16</inkml:trace>
  <inkml:trace contextRef="#ctx0" brushRef="#br0" timeOffset="59079.75">23310 9035 0,'17'36'15,"-17"-19"1,0 1 0,-17-1-1,17 2-15,0-2 16,17-17 31,0 0-32,2 0 1,-2 17-16,1-17 31,18 0-15,-19 0 0,0 0-1,1 0 1,0 0-1,0 0-15,-1 18 16,0-36 0,1 18 15,0-17-31</inkml:trace>
  <inkml:trace contextRef="#ctx0" brushRef="#br0" timeOffset="59227.85">23768 9106 0,'0'17'16,"-17"2"0,17-2-1,-17 0 1,-2 1-16</inkml:trace>
  <inkml:trace contextRef="#ctx0" brushRef="#br0" timeOffset="59369.49">23786 9018 0,'-18'-18'0,"18"1"16,-17 17-1</inkml:trace>
  <inkml:trace contextRef="#ctx0" brushRef="#br0" timeOffset="59564.49">23874 9071 0,'0'0'16,"0"17"-16,18 1 31,0-36-16,-18 1 17,-18 0-17,0 17-15</inkml:trace>
  <inkml:trace contextRef="#ctx0" brushRef="#br0" timeOffset="60372.5">21175 9035 0,'-17'0'16,"-1"0"-16,18 19 0,-17-19 16,17 17-16,-19 0 15,19 18-15,-17-16 0,17-2 16,0 0-16,0 1 0,0 0 0,17 0 15,-17-1-15,0 0 16,19-17-16,-19 19 0,17-19 16,1 0-16,-18 17 0,17-17 0,2 0 0,-2-17 15,0 17-15,1-19 16,-18 2 0,17 0-16,-17-1 0,0 0 0,0 0 15,-17 1-15,17 0 16,0-2-16,0-33 15,0 35-15,0-2 16,17 19 0,19 0-1,-19 19-15,1-19 0,0 17 0,34 35 16,-33-33 0,-2-19-16,1 17 0,-18 0 15,17 1-15,-17 0 0,17-18 0,-17 18 16,19-18-16,-19 17 0,17-17 15,1 0 1,-18-17 0,17-1-16,2 0 0,-2 0 15,0 1-15,1 0 0,-18-19 0,17 18 16,2 1-16,-2 0 0,0-2 16,1 2-16,0-1 15</inkml:trace>
  <inkml:trace contextRef="#ctx0" brushRef="#br0" timeOffset="62188.1">18600 9071 0,'-17'17'0,"-2"1"0,19-1 16,-17-17-16,17 19 0,-17 15 0,17-16 16,-18 0-16,0 17 0,18-18 15,-18 19-15,18-1 0,0-18 0,-17 2 16,17 16-16,0-18 0,0 2 0,0-2 15,17 0-15,-17 1 0,18 0 16,-18 0-16,18-18 0,0 17 16,-1-17-16,0 0 0,2 0 15,-2 0 1,1-17 0,-18-1-16,0 0 15,-18-17 1,18 18-16,-17-2 0,-2 2 15,19-1-15,-17 18 16,0-17 15</inkml:trace>
  <inkml:trace contextRef="#ctx0" brushRef="#br0" timeOffset="62502.62">18812 9300 0,'0'71'16,"0"-54"-16,18 1 16,-1-1-16,19 2 15,-19-19-15,1 0 16,-1 0-16,0 0 15,19-19 1,-36 2-16,0-1 0,0 1 31,0-2-31,-17 2 0,17 0 16,-19-1-16,2 1 0,0 17 16,17-19-1,-18 19-15</inkml:trace>
  <inkml:trace contextRef="#ctx0" brushRef="#br0" timeOffset="62963.71">19288 9300 0,'0'18'0,"0"-36"0,0 53 15,0-18 1,0 2-16,0-2 16,0 1-1,0-1 1,18-17 0,-1-17-1,0 17 16,2 0-31,-2 0 16,1 0-16,-1 17 16,2-17-1,-2 19 1,0-19-16,1 0 31,0 0-31,0-19 16,-1 38-16,0-19 15,1 0 1,0 0 0,0 0-16,-1 0 15,0 0 1,2 0 0</inkml:trace>
  <inkml:trace contextRef="#ctx0" brushRef="#br0" timeOffset="63117.49">19782 9423 0,'17'0'0,"-34"0"15,53 0 1,-36 19 0,0-2-1,0 0 17,0 1-17</inkml:trace>
  <inkml:trace contextRef="#ctx0" brushRef="#br0" timeOffset="63244.51">19799 9283 0,'0'-19'0,"-17"19"16</inkml:trace>
  <inkml:trace contextRef="#ctx0" brushRef="#br0" timeOffset="63539.83">19852 9335 0,'0'36'0,"0"-19"0,0 18 31,36-35 16,-18 0-31,-1-17-16,18 17 31,-17 0-16,0 17 1,-1-17-16</inkml:trace>
  <inkml:trace contextRef="#ctx0" brushRef="#br0" timeOffset="63662.77">20118 9459 0,'-19'0'16,"38"0"-16,-2 0 31</inkml:trace>
  <inkml:trace contextRef="#ctx0" brushRef="#br0" timeOffset="67685.72">10063 10040 0,'1059'0'16,"-883"0"-16,0 0 0,1 0 15,-1 0-15,0 0 0,-17 0 0,-18 0 16,0 0-16,1 0 0,-20 19 16,2-19-16,-18 0 0,-18 17 0,-18-17 15</inkml:trace>
  <inkml:trace contextRef="#ctx0" brushRef="#br0" timeOffset="67895.73">10786 10447 0,'282'-36'16,"-564"72"-16,688-89 0,-300 53 0,35 0 15,-18-18-15,1 18 0,17 0 16,-18-17-16,18 17 0,-17 0 0,-19 0 15,2-19-15,-2 19 0</inkml:trace>
  <inkml:trace contextRef="#ctx0" brushRef="#br0" timeOffset="68411.78">9710 7536 0,'565'0'16,"-424"0"-16,-1 0 0,2 0 0,404 18 15,-368-18-15,-38 0 16,18 17-16,-16-17 0,-1 0 0,-17 19 15,228-2 1,-281-17-16,-1 0 0</inkml:trace>
  <inkml:trace contextRef="#ctx0" brushRef="#br0" timeOffset="68635.6">10168 7907 0,'36'17'0,"176"-17"15,299 0 1,-352 0-16,-18 18 16,18-18-16,-1 0 0,125 0 15,-142 0-15,1 0 0,104 0 16,-140-18-16,-18 18 0</inkml:trace>
  <inkml:trace contextRef="#ctx0" brushRef="#br0" timeOffset="69224.88">8792 5543 0,'107'0'0,"-214"0"0,267 0 0,-90-17 16,19 17-16,34 0 0,1 0 0,-2-19 15,20 19-15,-1 0 0,35 0 16,1 0-16,17-17 0,-18 17 0,-35 0 16,54 0-16,-19 0 0,-35 0 0,0 0 15,-18 0-15,1 0 0,-19 17 16,2-17-16,-36 0 0,-1 0 0,-18 0 16,-16 0-16,-18 0 0</inkml:trace>
  <inkml:trace contextRef="#ctx0" brushRef="#br0" timeOffset="69426.88">9251 5807 0,'477'0'16,"-954"0"-16,1130 0 0,-459 0 15,0 0-15,0 0 0,0 0 16,0 0-16,0 0 0,1 0 0,-19 19 16,0-19-16</inkml:trace>
  <inkml:trace contextRef="#ctx0" brushRef="#br0" timeOffset="70057.06">4895 7307 0,'300'-36'0,"-212"36"0,0-17 16,17 17-16,-15 0 0,15-18 0,-17 18 15,107-17-15,-107 17 0,-18 0 16,1 0-16,-2 0 0,-15 17 16,-18-17-16,-2 0 0</inkml:trace>
  <inkml:trace contextRef="#ctx0" brushRef="#br0" timeOffset="70248.75">5124 7642 0,'88'-18'16,"266"-16"-1,-232 15-15,2 2 16,35-1-16,-18 18 0,-1-17 0,2 17 0,-18 0 16,17 0-16,-18 0 0,-17 0 15,0 17-15,88 1 0,-123 18 16</inkml:trace>
  <inkml:trace contextRef="#ctx0" brushRef="#br0" timeOffset="70671.87">5530 10164 0,'300'-17'16,"-195"17"-16,124-36 0,-122 36 15,16-17-15,-17 17 0,212-35 16,-248 35-16,1 0 16,-19-19-16</inkml:trace>
  <inkml:trace contextRef="#ctx0" brushRef="#br0" timeOffset="70832.14">5600 10570 0,'54'0'16,"-2"-18"-16,1 18 0,52-17 0,2 0 15,16-2-15,35 2 0,1-1 16,-18 1-16,-17 17 0</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44:15.250"/>
    </inkml:context>
    <inkml:brush xml:id="br0">
      <inkml:brushProperty name="width" value="0.05292" units="cm"/>
      <inkml:brushProperty name="height" value="0.05292" units="cm"/>
      <inkml:brushProperty name="color" value="#0070C0"/>
    </inkml:brush>
  </inkml:definitions>
  <inkml:trace contextRef="#ctx0" brushRef="#br0">13715 1760 0,'34'0'78,"301"0"-62,-52 0 0,51 0-16,302 0 15,-406 0-15,-37 0 16,-86 0-16,-73 0 15</inkml:trace>
  <inkml:trace contextRef="#ctx0" brushRef="#br0" timeOffset="1192.43">20857 1565 0,'54'0'16,"122"0"15,1-34-31,16 15 15,19-33-15,18 16 16,-18 1-16,34 17 16,-70-17-1,0 18-15,19-1 0,-90 18 16,19 0-16,-53 0 16,0 0-1</inkml:trace>
  <inkml:trace contextRef="#ctx0" brushRef="#br0" timeOffset="17255.53">25761 965 0,'18'18'16,"-18"0"0,0 0-16,0 16 0,0-15 0,0 16 0,0 35 15,-18-52-15,18 35 16,0-36-1,0 19-15,0-18 0,0-1 0,0 0 16,0 1 0,18 0-16,-18 0 15,-18-72 1,-16 20 0,15 16-1,2 0-15,-1 18 0,1-18 0,0 18 16,-2 0-16,-69-17 15,71 34-15,-71 1 16,52 0-16,18 0 16,1-18-16,0 17 0,-2 0 0,19 1 15,-17 0-15,17 0 0,-18-1 16,36 19 0,-1-19-16,19 1 15,-19-18 1,1 0-16,0 0 15,0 0-15,87-18 16,-52 1-16</inkml:trace>
  <inkml:trace contextRef="#ctx0" brushRef="#br0" timeOffset="17608.73">26027 1265 0,'-19'-34'15,"2"15"1,-1 19 0,1 0-16,-2 19 15,-15 15 1,16-16-16,18 0 16,0 0-1,18-1 1,-1-17-16,-17 17 0,17-17 0,19-17 15,18 0 1,-37 17 0,-17-18-16,0 0 0,17 0 15,-17 1 1,0 0-16,-17-2 31</inkml:trace>
  <inkml:trace contextRef="#ctx0" brushRef="#br0" timeOffset="18157.46">26256 1195 0,'-19'0'16,"2"17"0,17 2-16,17-2 0,-17 0 15,0 19 1,0-18-16,0-1 0,0 0 15,0 1-15,-17 0 0,17 0 16,-17-1-16,17 0 0,-36 37 16,18-54-16,18 17 15,-17-17 1,52-17 0,-35-1-1,18 1-15,0-2 0,-1 2 16,19 0-16,-19-1 0,1 0 0,-1-17 15,19 18-15,-19-1 0,1 0 16,-1 0-16,2 18 0,-19-17 0,34 0 16,-16-2-16,0 19 15,0 0 1,-18 19 0,0 15-1,0 2 1,0-18-16,0-1 0,-18 18 31,18-17-31,0 0 16,-18-18-16</inkml:trace>
  <inkml:trace contextRef="#ctx0" brushRef="#br0" timeOffset="19160.96">27579 384 0,'-19'17'15,"19"18"1,-17-16-16,17-2 15,-18 0-15,18 1 0,-17-1 16,0 2-16,17-2 0,-19 18 0,19-17 16,-17 0-16,-1-1 0,18 0 0,-17 2 15,-2-19-15</inkml:trace>
  <inkml:trace contextRef="#ctx0" brushRef="#br0" timeOffset="19360.68">27349 489 0,'18'0'31,"-1"0"-31,0 18 0,2-18 16,-2 17-16,18 2 16,-16-2-16,-2-17 0,0 17 15,1 1-15,35 0 0,-36-18 16,1 18-16,0-18 0,0 0 0,-1 17 15</inkml:trace>
  <inkml:trace contextRef="#ctx0" brushRef="#br0" timeOffset="19728.5">27808 455 0,'0'-19'0,"17"38"47,1-19-31,35 17-1,-36-17-15,1 0 16,0 0-16,0 0 0,16 0 0,-16-17 16,0 17-16,0 0 15,16-19-15,-34 2 0,19 17 16,-2-18-16,1 1 15,-36 52 17,-18 1-17,19-19 1,17 0-16,-17 1 0,-1-1 16,0 19-16,0-19 0,1 1 15,0 18-15,17-19 16,-18 0-16</inkml:trace>
  <inkml:trace contextRef="#ctx0" brushRef="#br0" timeOffset="20154.52">28231 472 0,'0'-17'0,"36"17"15,-19-19-15,0 38 16,1-19 0,-18 17-16,18 0 15,-18 1-15,0-1 0,18 2 16,-18-2-16,0 0 0,0 1 16,0 0-16,17 0 15,0 16-15,-17-15 16,19-2-16,-2 1 15,1-18-15,-1 0 0,19 0 16,-19 0-16,1 0 0,18 0 16,-36-18-16</inkml:trace>
  <inkml:trace contextRef="#ctx0" brushRef="#br0" timeOffset="20330.64">28267 595 0,'-19'0'0,"55"-18"32,-19 18-32,1 0 0,18 0 15,-19 0-15,19-17 0,16 17 16,1-17-16,-18 17 16,-16 0-16,-319 52 15,634-104-15</inkml:trace>
  <inkml:trace contextRef="#ctx0" brushRef="#br0" timeOffset="21301.65">28001 1141 0,'-17'36'16,"17"-18"-16,0-1 15,0 19-15,-17 17 16,17-35-16,0-1 16,0 0-16,0 19 15,0-18-15,0-1 0,17 0 16,-17 2-16</inkml:trace>
  <inkml:trace contextRef="#ctx0" brushRef="#br0" timeOffset="21657.53">28248 1248 0,'0'-17'0,"0"34"0,-17-34 16,-1 17-16,1 0 16,0 34-1,17-16-15,0 0 16,0 0-16,17-1 15,0-17-15,-17 17 16,35-17-16,-16 18 16,15-18-16,-16 0 0,0 0 15,0-18-15,-1 18 0,0-17 16,19 0-16,-36-1 16,18 0-16,-18-17 15,0 18 1,-18-19-16,18 18 15,-17 1 1</inkml:trace>
  <inkml:trace contextRef="#ctx0" brushRef="#br0" timeOffset="21939.75">28584 1124 0,'17'36'16,"1"-19"-16,-18 1 0,0-1 15,17 2-15,19-2 32,-19-17-32,1 17 0,0-17 15,0-17-15,-1 17 16,0-17-1,-17-2-15,-17 2 32,17-1-32,-17 1 15,-19 17 1,18 0 0</inkml:trace>
  <inkml:trace contextRef="#ctx0" brushRef="#br0" timeOffset="22419.9">28989 1107 0,'0'0'16,"-34"0"-1,34 34 1,-19-15-1,19-2-15,19 1 16,-19-1-16,17 2 0,0-2 16,1-17-16,0 17 15,34-17 1,-16 0-16,-18-17 16,-18 0-1,0-2-15,0-16 16,0 18-1,-18-2-15,0 19 16,18-17-16,-18 17 0,1 0 16,17-17-16,-17 17 15</inkml:trace>
  <inkml:trace contextRef="#ctx0" brushRef="#br0" timeOffset="23739.68">29643 983 0,'0'-18'16,"0"36"-16,-19 0 31,38 0-31,-19-1 16,0 0-16,0 2 15,0-2-15,0 1 0,17-1 0,-17 0 16,17 2-16,-17-2 16,18 1-16,-18-1 15,0 2-15,-18-38 47,1 2-47,0 17 0,-19-18 16,18 18-1,1 0-15,-2 0 0,2 0 16,-18 0-16,35 18 0,-18-18 16,0 17-16,1-17 0,17 19 15,0-2 1,0 0-16,17 1 15,1-18-15,35 0 0,-36 0 16,19 0-16,-1 0 16,36-18-16,-18 18 0,-18-17 15,1 0-15,17-2 0,-36 2 16,18-18 0,-18 16-16,2 19 0,-19-17 15,0 0 1,-36 34 15,19 0-31,-1-17 31,36 19-31,-18-2 16,34 1-16,-15-18 16,16 0-1,18 0-15,-36 0 16,19 0-16,-1-18 15,-18 1-15,1-2 16,-18 2 0,-18 17-1,18-17-15,-17 17 16,0 0 0,-1 0-16,36 17 62,-1-17-46,18 17-1,-17-17 1,0 0-16,-1 0 16,0 19-16,2 16 15,16 18 1,-35-36-16,17 1 15,-17 18-15,0-19 16,-17-17-16,17 17 0,0 1 16,-18 0-16,18 0 0,0-1 15,35-34 17,-35-1-17,36-18-15,-19 19 16,18 0-16,-16-1 0,-2 0 0,18-17 15,1 18-15,-19-2 16,0 19-16,1-17 16,0 17-16,0 0 31,-18 17-31,0 2 16,0-2-16,-18 0 15,0 19 1,0-18-16,18-1 15</inkml:trace>
  <inkml:trace contextRef="#ctx0" brushRef="#br0" timeOffset="23852.04">30719 1319 0,'0'-18'15,"-19"0"1</inkml:trace>
  <inkml:trace contextRef="#ctx0" brushRef="#br0" timeOffset="31112.48">28443 2412 0,'34'0'0,"-15"-17"31,-2 17-16,-70 0 17,36 0-32,-18 17 0,16-17 0,2 0 15,0 0-15,-1 17 0,0-17 0,0 0 16,1 18-16,0-18 16,17 18-16,0 0 15,52-1 1,-34-17-16,0 17 15,-1-17-15,0 19 0,2-19 16,-2 0-16,1 17 0,-1-17 16,0 18-16,2-1 0,-38 2 31,19-2-31,-17-17 0,0 17 16,-1-17-16,1 0 0,-2 18 0,2-18 15,0 0-15,-1 0 0,0 17 16,0-17-16</inkml:trace>
  <inkml:trace contextRef="#ctx0" brushRef="#br0" timeOffset="32312.67">29165 2217 0,'0'36'16,"0"-18"-1,-17-1-15,17 54 16,-17-35-16,17-19 0,0 0 16,0 19-16,0-1 0,0-18 15,0 2-15,0-2 16,0 1-16,0-1 0,-18 2 15,0-19 17,-34 0-17,34 0-15,0 0 0,0 0 16,-16 0-16,15 0 0,2 0 0,-1 0 16,1 0-16,-2 17 0,2-17 15,0 17-15,-1-17 0,1 18 16,34-1-1,1-17 1,-1 19-16,19-19 0,-1 0 16,1 0-16,-2 0 0,2 0 15,70-19-15,-72 19 16,2-17-16,-1 17 0,1-18 16,-1 18-16,-18-17 0,19 17 0,-19-17 15,1-2-15,0 2 16,0 17-16,-18-18 0,0 1 15,0-2-15,-18 2 16,0 17 0,0 0-16,1 0 15,0 0-15,-2 0 0,2 17 0,-37 2 32,37-2-32,17 1 0,0-1 15,17 2 1,2-2-16,-2-17 15,1 0-15,18 17 16,-19-17-16,0 0 0,1-17 16,0 17-1,-18-17-15,18 17 0,-1-19 16,-17 2-16,0-1 16,17 18-1,-17-17 1,18 34 15,0 1-15,-18-1-16,18-17 15,-18 19-15,17-2 0,0 0 16,-17 1-16,19-1 0,-19 2 16,0-2-16,0 0 15,0 1 1,0 0-16,-19-18 0,19 18 15,-17-1 1,34-34 31,2 17-47,-19-18 0,17 18 0,1-18 16,-1 0-16,2 18 15,-19-17-15,17 0 0,0 17 0,1-19 16,-18 2-16,17-1 0,2 1 0,-19 0 15,17 17-15,0-19 0,-17 2 16,18-1-16,-18 1 16,18 17-16,17 0 31,-18 17-31,2 1 16,-19-1-1,0 2 1,0-2-16,0 0 15,-19 1 1,2-1-16,0-17 0,-19 19 16,18-2-16,1-17 15,-19 17 1,19-17-16,-1 0 16</inkml:trace>
  <inkml:trace contextRef="#ctx0" brushRef="#br0" timeOffset="32487.48">30065 2607 0,'18'0'0,"0"-19"16</inkml:trace>
  <inkml:trace contextRef="#ctx0" brushRef="#br0" timeOffset="33137.24">28831 2905 0,'105'0'16,"-69"0"-16,17 0 0,17 0 16,-17 0-16,18 0 0,-1 0 15,1 0-15,0 0 0,-1-17 0,1 17 16,-19 0-16,19 0 0,-18 0 15,-18 0-15,18 0 0,-36 0 16,19 0-16,-18 0 0,-1 0 0</inkml:trace>
  <inkml:trace contextRef="#ctx0" brushRef="#br0" timeOffset="33342.82">29095 3047 0,'36'0'0,"-2"0"16,2 0-16,-18-18 0,16 18 15,2 0-15,18 0 0,68 0 16,-86 0-16,-1 0 16,1-17-16,16 17 0,-16 0 15,-19 0-15,1 0 0,18 0 16</inkml:trace>
  <inkml:trace contextRef="#ctx0" brushRef="#br0" timeOffset="36444.53">18000 4564 0,'36'0'15,"-1"0"1,-18 0-16,19 0 0,17 0 16,-18 0-16,36 0 0,17 0 0,158 0 15,-139 0-15,-2 0 16,1 17-16,0-17 0,0 0 16,-18 0-16,18 0 0,-18 18 0,0-18 15,71 0-15,-88 0 16,-1 0-16,1 0 0,-18 0 0,-18 0 15,0 0-15,1 0 0,-2 0 16,-15 0-16,-2 0 0,1 0 0,-1 0 16,0 0-16,2 0 15,-2 18-15</inkml:trace>
  <inkml:trace contextRef="#ctx0" brushRef="#br0" timeOffset="37243.65">24173 4547 0,'212'0'15,"-141"0"-15,0 0 0,17 0 16,-18 0-16,37 0 0,-19 0 0,17 17 16,-17-17-16,19 0 0,-19 17 15,-17-17-15,-1 0 0,0 18 0,0-18 16,54 18-16,-70-18 0,-20 0 16,2 18-16,-1-18 0,-18 0 15,1 0-15,0 17 0,0-17 16,-54 0-1,1 0-15</inkml:trace>
  <inkml:trace contextRef="#ctx0" brushRef="#br0" timeOffset="38301.12">2408 6028 0,'352'0'16,"-245"0"-16,-2 0 0,0-17 16,19 17-16,0 0 0,16-18 0,38 0 15,-20 0-15,18 1 0,0 17 0,2-17 16,-2-2-16,0 2 0,1-1 16,-54 1-16,1-2 0,-2 19 0,2-17 15,70 0-15,0-1 16,-123 18-16,-18 0 0,-1 0 15,2-17-15,-20 17 0,-15 0 16,16 0-16,-18 0 0,2 0 0,-2 0 16,0 0-16,1 0 31</inkml:trace>
  <inkml:trace contextRef="#ctx0" brushRef="#br0" timeOffset="40316.57">17365 5604 0,'71'36'0,"-54"-36"15,19 0-15,-18 17 0,-1-17 16,19 0-16,-19 0 0,18 0 0,-18 0 16,19 0-16,-18 0 15,18-17-15,-19 17 0,36 0 0,-35-17 16,16 17-16,-16 0 0,0-19 0,0 19 16,-1 0-16,0-17 15,2 17-15,-2-18 0,1 18 0,-1-17 16,2 0-16,-2-2 15,-17 2-15,17 17 16,-17-18-16,18 1 0,-1-2 16,-17 2-16,19 17 0,-19-17 0,17-1 15,-17 1-15,17-2 16,-17 2-16,0 0 0,0-1 0,18 0 16,-18 0-16,0 1 0,0 0 15,18-2-15,-18 2 0,0-1 16,0 1-16,0 0 0,0-19 15,18 18-15,-18 1 0,0-2 0,0-15 16,0 16-16,0 0 0,0 0 16,0 1-16,0 0 0,-18-1 15,18 0-15,0 0 0,0 1 0,-18 0 16,18-2-16,-18 2 16,18-1-16,-17 1 0,17-2 0,-17 19 15,17-17-15,-19 0 0,19-1 16,-17 1-16,-1-2 15,1 2-15,0 0 16,-2 17-16,19-18 0,-17 0 16,-1 18-16,1-18 15,-2 18-15,19-17 16,-17 17-16,0 0 0,-1-17 0,0 17 16,0-19-16,1 19 15,0 0-15,17-17 0,-18 17 16,0 0-16,0 0 0,1 0 15,0-18-15,-2 18 0,2 0 16,-1 0-16,1 0 16,-2 0-16,2 18 0,0-18 15,-1 0-15,1 0 16,-2 17-16,2-17 0,0 19 16,-1-19-16,-18 17 0,36 0 15,-17-17-15,0 18 0,-2-18 16,2 18-16,-1 0 0,1-18 0,-19 34 15,19-15-15,-18-2 0,16 1 16,2 16-16,0-15 16,-1 16-16,-18-18 0,19 19 0,0-1 0,-1 1 15,0-2-15,-17 2 0,35-1 16,-17 18-16,-19 18 16,18 0-16,18-37 0,0 2 0,0 35 15,0-54-15,0 18 16,18 1-16,-18-1 0,36 18 15,-19-36-15,-17 18 0,35-16 16,1 33-16,-2-34 0,-15 0 16,-2-1-16,1 0 0,-1 2 15,0-2-15,2-17 0,16 35 16,-18-35-16,36 17 0,-35 2 16,-1-19-16</inkml:trace>
  <inkml:trace contextRef="#ctx0" brushRef="#br0" timeOffset="42238.55">23645 5640 0,'0'17'32,"18"1"-17,-18 0-15,17 0 16,19-1 0,-19 0-16,18 2 0,-18-19 0,2 17 15,16-17-15,1 0 0,-19 0 0,54 18 16,-37-18-16,2 0 15,-1 0-15,1 0 0,-1 0 0,18-18 16,-36 18-16,18 0 0,1 0 0,-19-17 16,19 17-16,-18-19 0,16 19 15,-16-17-15,35 0 0,-36 17 16,2-18-16,-2 0 0,54-17 16,-54 18-16,1-2 15,-18 2-15,17-1 0,2 1 16,-2 0-16,-17-2 0,17 2 0,1-18 15,-18 16 1,0 2-16,0 0 0,0-18 0,18 16 16,-18 2-16,0 0 0,0-1 0,0 0 15,18-17-15,-18 18 16,0-2-16,0 2 0,0-1 0,0 1 16,0 0-16,0-2 0,0 2 15,17-18-15,-17 16 0,0 2 16,0 0-16,0-37 0,0 37 15,0 0-15,0-1 0,0 0 0,0 0 16,0 1-16,0 0 0,-17-2 16,17 2-16,0-1 0,0-18 15,0 19-15,-18 0 0,18-1 16,0 1-16,-18 17 0,18-19 0,0 2 16,-18 0-16,18-1 0,-34 0 15,34 0-15,-19 18 0,2-17 16,17 0-16,-18 17 0,1-19 15,0 19-15,-2-17 0,2 17 16,-1-18-16,1 18 0,-2-17 0,2 17 16,0 0-16,-1-17 0,0 17 0,-17 0 0,18 0 15,-1-19-15,0 19 16,0 0-16,-16 0 0,15 0 16,2-17-16,-1 17 0,1 0 0,-2 0 15,2 0-15,0 0 0,-1 17 16,1-17-16,-2 0 0,2 0 15,0 19-15,-1-19 0,0 17 0,-17-17 16,18 17-16,-1-17 16,0 18-16,-17-1 0,18 2 0,-2-2 0,2 0 15,-18 1-15,16 0 0,2 0 0,0 16 16,-18 2-16,16-18 16,2 16-16,0-15 0,17-2 15,-18 18-15,0-16 0,18 15 0,-18 2 16,18-18-16,-17 16 0,17 2 15,0-1-15,0 1 0,0-1 0,0 1 16,0-2-16,0 1 0,0-16 0,17 51 16,1-35-16,-18-18 15,18 19-15,0-18 0,-1 16 0,0-15 16,2-2-16,-2 1 0,18 18 16,-18-2-16,2-34 15,-2 18-15,1-1 0,-1-17 16,2 19-16,-2-2 0,0-17 0,1 0 0,0 17 15</inkml:trace>
  <inkml:trace contextRef="#ctx0" brushRef="#br0" timeOffset="45855.6">24068 5852 0,'17'35'0,"2"-18"16,-2-17-16,-17 19 0</inkml:trace>
  <inkml:trace contextRef="#ctx0" brushRef="#br0" timeOffset="48743.48">11351 8056 0,'88'0'0,"-52"0"0,33 0 15,2 0-15,-1 0 0,1 0 16,36 0-16,-2 0 0,0 0 0,19 0 16,106 0-16,-125 0 15,2 0-15,-2 0 0,0 0 16,2 0-16,-36 0 0,17 0 0,-18 0 15,1 0-15,0 19 0,-19-19 0,-16 0 16,16 0-16,-34 0 0,17 0 16,1 0-16,-19 0 0,18 17 0,-18-17 15,2 0-15,-2 0 0,1 0 16,-1 0-16,2 0 16,-2 0-16,0 0 15</inkml:trace>
  <inkml:trace contextRef="#ctx0" brushRef="#br0" timeOffset="51290.45">15743 7933 0,'53'18'0,"-36"-1"16,1-17-16,18 17 0,-19-17 15,18 0-15,-18 19 0,19-19 0,-19 0 16,19 17-16,-1-17 0,1 0 15,-1 0-15,-18 0 0,19 0 0,-1 0 16,1 0-16,-2 0 0,2 0 16,-1-17-16,-18 17 0,19-19 0,-1 19 15,1-17-15,-19 17 0,18-17 0,-16-1 16,-2 18-16,18-18 0,-18 0 0,2 18 16,-2-17-16,0 0 0,1-1 15,0 18-15,0-18 0,-18 0 0,17 1 16,0 0-16,1-2 0,-18 2 15,18-1-15,-18 1 0,0 0 16,18-19-16,-18 18 0,17 1 0,-17-2 0,0 2 16,17-18-16,-17 17 15,0 0-15,0 1 0,19 0 16,-19-1-16,0 0 0,0 0 0,0 1 16,0 0-16,0-2 0,-19-16 15,19-1-15,-17 19 0,17 0 16,0-18-16,-17 16 0,17 2 0,-18 0 15,18-1-15,0 0 0,-18 0 16,0-34-16,1 34 16,0 0-16,17 1 0,-18 0 15,18-2-15,-18 19 0,0-17 0,18-1 16,-17 1-16,0-2 16,-2 19-16,19-17 0,-17 17 0,-1-17 15,1-1-15,0 1 16,-2 17-16,2-19 15,-1 19-15,18-17 0,-17 17 16,-2 0-16,2 0 0,0 0 16,-1-17-16,-18 17 15,19 0-15,0 0 16,-19 0-16,18 0 16,1 0-16,-19 0 15,19 0-15,-1 0 0,1 17 16,-2-17-16,2 0 0,0 0 15,-1 17-15,1-17 0,-19 19 16,19-19-16,-1 17 16,0-17-16,0 18 0,1-18 0,17 17 15,-17-17-15,-2 17 0,-16 2 16,35-2-16,-17 1 16,0-18-16,-2 17 0,19 2 0,-17-2 0,-1 0 15,18 1-15,-17 0 16,-2 0-16,19-1 0,-34 18 15,34 1-15,-18-19 0,18 0 0,-18 19 0,18-1 16,-18-18-16,18 19 16,-17-1-16,17 1 0,-17-1 0,17-17 15,0 17-15,-18 0 0,18 1 0,0-2 16,0 2-16,18-1 0,-18 1 16,0-1-16,17-18 0,0 36 0,19 18 15,-18-36-15,-1-17 0,19 17 16,-1-18-16,-18 2 0,2-2 15,15 1-15,1-1 0,18 19 16,-35-36-16,35 17 16,-17-17-16,-19 18 0,1-18 15,16 0-15,-15 0 0,-2 0 0</inkml:trace>
  <inkml:trace contextRef="#ctx0" brushRef="#br0" timeOffset="54805.56">18336 8004 0,'17'0'47,"1"0"-32,-1 0-15,36 0 31,-35 0-31,18 0 0,-19 17 0,18-17 16,-17 0-16,17 0 0,1 0 16,-19 0-16,18 0 0,1 18 0,-1-18 15,53 0-15,-52 0 0,-2 17 16,2-17-16,-1 0 0,1 0 16,-1 19-16,18-19 0,-18 0 0,1 17 15,-2-17-15,20 0 0,-20 0 0,2 17 16,-1-17-16,18 0 0,-18 18 15,1-18-15,-1 0 0,18 17 16,-18-17-16,1 19 0,34-19 0,-18 0 16,-16 17-16,-1-17 0,1 0 15,17 17-15,-18-17 0,0 0 16,1 0-16,17 18 0,-18-18 0,-1 0 0,2 0 16,-1 0-16,18 18 15,-35-18-15,18 0 0,-2 0 0,2 0 16,-1 0-16,-18 18 0,19-18 0,-1 0 15,1 0-15,-19 0 0,18 0 16,1 0-16,-19 0 0,19 17 0,-1-17 16,-18 0-16,19 0 0,-18 0 0,16 0 15,2 0-15,-18 0 0,52 0 16,-52 0-16,18 0 16,-2 0-16,-16 0 0,18 0 0,-2 0 0,2 0 15,-1 0-15,-18 0 0,19 0 16,18 0-16,-20 0 15,2 0-15,-1-17 0,-18 17 0,19 0 0,-18 0 16,16 0-16,-15-18 0,16 18 16,1 0-16,-19-18 0,18 18 15,-18-18-15,19 18 0,-19 0 0,1-17 16,18 17-16,-19-17 0,0 17 0,1-19 16,18 2-16,-19 17 0,0-18 15,2 1-15,16 0 0,-18-2 16,19 2-16,-1-1 0,-18 1 15,2-2-15,-2 2 0,18-18 16,-17 17-16,0 0 16,-18 1-16,17 0 0,0-19 0,2 18 15,-2 1-15,1 0 0,-18-2 16,17-16-16,0 18 0,2 0 16,-19-2-16,17-16 0,-17 18 0,18-2 0,-18 2 15,17-18-15,-17 17 0,19 0 16,-19 1-16,0-36 0,0 35 15,0 1-15,0 0 0,0-19 0,-19 18 16,19 1-16,-17-19 0,-1 1 16,18-1-16,-17 19 15,-2-18-15,2 17 0,0-17 0,-1 18 16,1-1-16,-19-18 0,19 2 0,-1 15 16,0 2-16,0-18 0,-16 16 15,15-15-15,-16 16 0,1-18 0,-37 2 16,35-2-16,19 18 15,-19 1-15,1 0 0,18-2 0,-19 2 16,-16-1-16,16 1 0,1 0 16,-18-2-16,-1 2 0,20-1 15,-20 1-15,2-2 0,-1 2 0,0 0 16,-106-37-16,35 20 16,72 16-16,-1 0 15,-1 18-15,2-18 0,-1 1 0,0 17 16,-53-36-16,53 36 0,1-17 15,-1 17-15,17-18 0,-16 18 16,-19 0-16,18-17 0,18 17 16,-18 0-16,18 0 0,-1 0 0,-17 0 15,18 0-15,0 0 0,-1 0 16,-17 17-16,18-17 0,-1 0 0,2 0 16,-20 0-16,20 18 0,-73-18 15,72 17-15,1-17 16,-2 19-16,18-19 0,-18 0 15,2 17-15,-2-17 0,1 0 0,-36 17 16,37-17-16,15 18 16,-16-18-16,-1 0 0,2 18 0,16-18 15,-18 18-15,2-18 0,16 0 0,-52 17 16,34 0-16,18-17 16,-16 18-16,-2-18 0,18 18 0,-18-18 15,-16 18-15,35-1 0,-2-17 16,-15 17-16,16-17 0,0 19 15,-17-19-15,18 17 0,-2-17 16,2 18-16,-18-1 0,-1 2 0,19-19 16,-1 17-16,1-17 15,-2 17-15,2-17 0,0 18 0,-1-1 16,1-17-16,-2 19 0,2-2 16,0-17-16,-1 17 0,18 1 15,-18-18-15,0 18 0,1 0 0,0-1 16,-2 0-16,19 2 0,-17-19 0,-1 17 15,18 1-15,-17-1 0,0 0 16,17 2-16,-19-2 0,19 1 16,-17-18-16,17 17 0,-18 2 0,18-2 0,0 0 15,-17 1-15,17 0 0,0 0 16,0-1-16,-19 0 0,19 1 0,0 0 16,0 0-16,0-1 0,-17 0 15,17 2-15,0-2 0,0 1 0,-17-1 16,17 0-16,0 19 0,-18-18 15,18 18-15,0-2 0,-18 2 16,18-18-16,0 16 0,0-16 16,0 0-16,-18 17 15,18-18-15,0 37 0,0-18 0,-17-2 16,17 1-16,0-16 0,0 51 16,0-52-16,0 16 0,17-16 15,-17 35-15,0-36 16,0 19-16,18-18 0,-18-1 0,18 2 15,0 33-15,-1-52 16,0 17-16,2 2 0,-2-2 0,18 0 16,1 1-16,-1-18 0,1 18 15,-2-18-15,2 0 0,-1 18 16,36-18-16,-18 0 0,-18 0 0</inkml:trace>
  <inkml:trace contextRef="#ctx0" brushRef="#br0" timeOffset="56525.59">23151 7739 0,'88'0'0,"-70"17"0,0-17 16,16 0-16,-15 0 0,16 0 0,-1 0 16,-15 19-16,69-19 15,-53 17-15,1-17 0,-19 0 16,18 0-16,-17 0 0,0 0 15,16 0-15,-15 0 0,-2 0 0,1 0 16,-1 0-16,0 0 0,2 0 0,-2 0 16</inkml:trace>
  <inkml:trace contextRef="#ctx0" brushRef="#br0" timeOffset="56840.55">23697 7527 0,'19'0'0,"-2"0"0,54 18 16,-54-18-1,18 18-15,18 16 16,-35-15-16,0-19 0,0 17 0,-1 1 15,0-1-15,1 2 16,0-2-16,0-17 0,-18 17 0,17 1 0,-17-1 16,0 2-16,0-2 15,-17 0-15,17 1 16,-18 0-16,0 0 0,-17 16 16,18-34-16,-1 18 0,0 0 15,0-18-15</inkml:trace>
  <inkml:trace contextRef="#ctx0" brushRef="#br0" timeOffset="66141.67">25956 7209 0,'159'-52'15,"-142"52"-15,0 0 16,1 0-16,0 0 0,0 0 0,-1 18 16,0-18-16,2 17 15,-19 0-15,-19 2 0,2-2 16,0 18-16,-19 1 0,18-19 15,-35 18-15,36-16 0,-18-2 16,18 0 0,-2 1-16,2 0 0,17 0 15,17-18 1,2 0 0,-2 0-16,35 0 15,1 0-15,-17 0 16,-18-18-16,16 18 0,2 0 15,35-18-15,-54 18 0,18 0 16,-16-18-16,-2 18 0,36-17 16</inkml:trace>
  <inkml:trace contextRef="#ctx0" brushRef="#br0" timeOffset="66407.62">26803 7087 0,'0'-18'0,"0"36"16,-19-1 15,19 0-31,-17 37 16,-1-1-16,-16 16 31,34-50-31,0-2 0,-19 37 15,2-37-15,17 0 0,0 1 0,0 0 16,0 0-16,0-1 16,17-17-1</inkml:trace>
  <inkml:trace contextRef="#ctx0" brushRef="#br0" timeOffset="66896.87">27155 7139 0,'0'-18'16,"17"18"-1,2-17-15,-2 17 0,0 0 16,19 0-16,-18 0 15,16 0-15,-15 0 16,-2 17 0,1 1-16,-18 0 15,0 0-15,0-1 0,0 0 16,0 2-16,0-2 0,0 1 0,0-1 16,0 0-16,0 19 0,0-18 15,0-1-15,0 2 16,0-2-16,0 0 0,17 1 15,-17 0-15,17-18 16,-17 18 0</inkml:trace>
  <inkml:trace contextRef="#ctx0" brushRef="#br0" timeOffset="67108.62">27120 7387 0,'17'-36'0,"1"36"16,-1 0-16,2 0 0,-2-18 16,0 18-16,37 0 0,-37 0 15,36-17-15,-35 17 16,16 0-16,2 0 0,18-19 15</inkml:trace>
  <inkml:trace contextRef="#ctx0" brushRef="#br0" timeOffset="67423.78">27789 7175 0,'-17'0'15,"0"0"1,-1 17-16,18 0 0,-17-17 15,17 19-15,0-2 0,0 1 16,0-1-16,17 0 16,1-17-16,-1 19 0,0-19 15,2 0-15,-2 0 16,1 0-16,-1 0 0,2 0 0,-2-19 16,0 19-16,-17-17 15,0-18 1,0 18-16,-17-2 0,0 2 15,-2 0 1,2 17-16,17-18 0,-18 18 16,1 0-16,-2 0 15,2 0 1</inkml:trace>
  <inkml:trace contextRef="#ctx0" brushRef="#br0" timeOffset="67761.38">28337 7051 0,'0'0'16,"18"18"0,-36 0-1,0-18-15,18 17 16,-18 0-16,1 1 0,0 0 15,-2-18-15,2 35 16,-1-18-16,18 2 16,0-2-16,0 1 15,18-18-15,-18 17 16,17-17-16,2 0 0,-2 0 0,18 17 16,-17-17-16,0 0 15,-1 0-15,0 0 0,2 0 16,-2 0-16,18 0 0,-18-17 15,2 17-15,-2 0 16,1-17-16</inkml:trace>
  <inkml:trace contextRef="#ctx0" brushRef="#br0" timeOffset="67956.39">28531 7033 0,'0'0'0,"-54"36"15,37-1-15,0-18 0,-1 1 16,18 18-16,0-19 16,-17 36-16,17-18 0,0-18 15,-19 19-15,19-1 0,0 18 16,0-35-16,-17 35 0,0-18 16,-1-17-1,0 0-15,18-1 0</inkml:trace>
  <inkml:trace contextRef="#ctx0" brushRef="#br0" timeOffset="68377.67">26979 7404 0,'0'0'16,"17"17"-16,-17 19 0,-17-1 16,17 0-16,-71 89 15,54-88 1,-1-2-16,0 1 0,0-16 15,1-2-15,0 0 0,-2 1 0,2 0 16</inkml:trace>
  <inkml:trace contextRef="#ctx0" brushRef="#br0" timeOffset="68755.25">25779 6540 0,'-35'17'0,"-1"18"16,107-87-16,-177 157 0,36 1 0,35-36 0,-1 1 16,1 0-16,-18 87 15,18 1-15,35 18 16,0-107-16,18 19 16,-1-18-16,18 17 0,89 34 15,-71-51-15,106 17 16,17-17-16,-71-35 0,2-19 15,-2-17-15,2 0 0,103-36 16,-103 19-16,16-1 0</inkml:trace>
  <inkml:trace contextRef="#ctx0" brushRef="#br0" timeOffset="69218.1">28531 6557 0,'229'123'0,"-193"-70"16,69 71-16,-51-53 16,-20-19-16,2 37 0,-18-19 0,16 124 15,-34-123-15,-17 0 16,-18-1-16,17 1 0,-17-19 0,-18 19 16,18-18-16,-18-18 0,-106 89 15,35-71 1</inkml:trace>
  <inkml:trace contextRef="#ctx0" brushRef="#br0" timeOffset="72856.61">16219 8197 0,'-18'18'16,"18"0"0,-17 17-16,-2-18 0,19 19 15,-34 16-15,16-16 0,1-1 16,-2 1-16,2-1 0,0 18 16,-1-36-16,0 19 0,18-18 15,-18 16-15,1-15 16,0 16-16</inkml:trace>
  <inkml:trace contextRef="#ctx0" brushRef="#br0" timeOffset="73343.78">16219 8144 0,'0'-17'15,"-18"17"-15,1 0 16,-54 53 0,35-36-16,19 1 15,0 0-15,-37 34 16,37-16-16,-19-1 16,36-18-16,-17 2 15,-1-2 1</inkml:trace>
  <inkml:trace contextRef="#ctx0" brushRef="#br0" timeOffset="73608">16113 8180 0,'18'0'0,"-1"17"16,0 1-16,2 0 16,-2-18-16,1 18 0,18-1 15,-19 0-15,0-17 16,1 19-16,0-2 16,0 1-16,-1-18 15,0 17-15,1-17 0,0 17 16,0-17-1</inkml:trace>
  <inkml:trace contextRef="#ctx0" brushRef="#br0" timeOffset="76036.82">15267 14917 0,'-18'-17'0,"0"17"16,-17 0-16,18-17 0,-2 17 0,-16 17 16,-1-17-16,-52 0 15,54 17-15,-37 2 16,54-19-16,-19 17 0,18-17 16,1 18-16,0-18 0,-2 17 15,19 2-15,0-2 0,19 0 16,15 19-16,-16-18 0,18-1 15,-19-17-15,54 35 16,-18 1-16,-18-19 0,-1-17 16,2 36-16,-18-36 15,-1 17-15,-17 1 0,0-1 16,0 2-16,-17-2 16,-37 18-16,20-35 15,-20 17-15,20 2 0,-20-2 16,2 0-16,-1-17 0,-35 18 0,52-18 15,1 18-15,18-18 16,-36 0-16,35 0 0,0 0 16</inkml:trace>
  <inkml:trace contextRef="#ctx0" brushRef="#br0" timeOffset="77063.92">15707 15077 0,'-35'-18'0,"18"18"16,-19 0 0,36 18-16,-35 0 15,35-1-15,-36 0 16,36 1-16,-17 18 16,-1-2-16,18-15 15,0-2-15,0 1 0,0-1 0,0 2 16,18-2-16,-1-17 15,-17 17-15,36-17 16,-36-17-16,35 17 16,-17-17-16,0 17 0,-1-36 15,0 18 1,-17 1-16,18-2 0,0 2 16,-18 0-1,0-1-15,18 18 16,-18 18 15,0-1-15,17 0-16,-17 2 31,0-2-15,17-17-16,2 18 15,-19-36 1,35 18-16,-18 0 15,2 0 1,-2 0 0,0 0-16,1 18 15,-1-18-15,2 17 16,-2 2 0,0-2 15,1-34 0,18 17-15,-19 0-16,-17-19 15,17 19-15,2 0 16,-2 19-16,1-19 16,-1 0-1,0 17-15,2-17 16,-2 0-1,1 0-15,-1 0 32,2 0-32,15 0 0,-34-17 15,18 17-15,0-19 0,0 2 16,-1 17-16,-17-18 16</inkml:trace>
  <inkml:trace contextRef="#ctx0" brushRef="#br0" timeOffset="77516.03">16484 15024 0,'0'-36'0,"0"19"15,-19 53 1,19-19-16,-17 18 16,17 1-16,-17 16 15,70-175-15,-124 299 0,35-52 16,36-89-16,-17 1 0,17-2 15,-17 2-15,17-1 16,0 1-16,-18-19 0,18 18 16,0-18-16,0 2 15,0-2-15,-18-17 16,36-17 0,0-2-16,-18 2 15,17-18-15,18-35 0,-17 52 16,17-35-16,-18 17 0,37-16 15,-37 35 1,2 17 0,-19-19-16,17 38 0,0-2 15,-34-17-15,17 35 16,-17-18 0,-2 2-16,2 15 0,-37 20 15,37-54 1,-18 34-16,35-68 47</inkml:trace>
  <inkml:trace contextRef="#ctx0" brushRef="#br0" timeOffset="77888.42">16713 15007 0,'0'-19'0,"-18"55"47,18-19-47,0 1 0,-18 18 15,18 16-15,0-34 0,0 17 16,0-18-16,0 37 0,18-37 16,-18 2-16,18-2 15,0 0-15,-1-17 16,0 0-16,-158-158 15,300 316-15,-123-175 0,-36 0 0,-106-283 16,229 581-16,-106-298 0,2-1 16,-19 53 31,0-16-47,0-2 15,17 0-15,1 1 16,-1-18-16,19 17 15,-19-17-15,1 0 0,18 0 16,-2 0-16,-16 0 16</inkml:trace>
  <inkml:trace contextRef="#ctx0" brushRef="#br0" timeOffset="79404.36">15001 16523 0,'0'-18'15,"-17"54"-15,0-18 0,17-1 0,-18 18 16,0 1-16,0 17 0,1-1 0,0 36 16,-1-35-16,0 35 15,0-34-15,18-37 0,0 19 16,-17-1-16,17-18 0,0 2 15,0-2-15,0 0 0,0 1 0,0 0 16,0 0-16,0-1 16,17-52 15,-17 17-31,0 0 0,0-16 16,0-2-16,0-52 15,18 34-15,-18 2 0,18-18 0,-18 16 16,18 1-16,-1 18 0,-17-18 15,17 18-15,1 17 0,0-17 16,17 0-16,-18 17 0,19 0 16,-1 18-16,1 0 15,-19 0-15,1 18 0,-1-18 16,-17 18-16,19 0 0,-19-1 0,0 0 16,0 1-16,0 0 0,0 0 0,-36 35 15,18-36 1,1 18-16,-19-16 0,19-2 0,-1 0 15,-18 1-15,19-1 0,0-17 0,-1 19 16,0-2-16,0-17 0,1 0 16</inkml:trace>
  <inkml:trace contextRef="#ctx0" brushRef="#br0" timeOffset="79741.07">15408 16735 0,'-71'124'47,"71"-107"-47,-18 18 0,18 1 15,0-19-15,0 0 0,18 19 16,53-318-16,-142 582 0,89-283 0,-1 0 15,0-17-15,2 0 16,-2 0-16,1 0 0,-1-17 16,2 0-16,-19-1 15,17 1-15,-17-2 0,0 2 0,-17 0 16,17-19-16,-36-16 16,36 33-16,-18 2 0,1-18 15,-2 18 1,2 17-16,17-19 0</inkml:trace>
  <inkml:trace contextRef="#ctx0" brushRef="#br0" timeOffset="80319.86">15760 16559 0,'0'34'16,"-17"-16"-16,17 0 0,0 17 16,0 1-16,-18-1 15,0 70-15,18-52 0,0 54 16,-18-55-16,18 1 0,0-18 16,0-16-16,0 15 0,0 2 15,0-1-15,-17-18 0,17 1 16,0 0-16,17-54 31,1 2-15,0-37-16,17 35 0,36-69 15,-35 51 1,-19 37-16,0 0 0,18-1 16,1 18-1,-19 18 1,-51 16-16,-2 2 15,18-18-15,1-1 16,-36 19-16,-1-1 16,20-18-16,-2 2 15,18-19-15</inkml:trace>
  <inkml:trace contextRef="#ctx0" brushRef="#br0" timeOffset="81727.61">16148 16805 0,'0'-17'15,"-17"52"17,17-18-32,0 2 15,0-2-15,0 0 16,0 1 0,0 0-16,17 0 15,0-18 1,2 0-16,-2 0 15,1-18 1,-1 18-16,2 18 31,-2 16-15,0-34 0,1 19-16,0-19 15,17 0 1,-18 0-16,-17-19 0,18 19 0,18-34 15,-2-2 1,-15 1-16,33-36 16,-33 1-16,-2 35 15,-17-1-15,17-17 0,1 1 16,-1 16 0,-17 18-16,-17 54 31,-1-18-31,18-1 15,-17 36-15,0 18 16,17-54-16,-19 37 16,19-37-16,0 18 0,19 1 15,-19-19-15,0 0 16,17 1-16,0 0 16,18 0-16,-16-18 15,-2-18-15,0 18 0,19 0 16,-1-18-16,-18 0 15,1 1-15,0 17 0,0-17 0,-1 17 16,-17-19-16,17 19 0,2-17 16,-19-1-16,17 18 15,-17-17-15,-36 52 32,19-18-17,0 2-15,17-2 16,-18 18-16,18-17 15,0 0 1,18-18 0,16 0-1,-34-18-15,19 18 16,-2-18-16,1 0 16,-1 1-1,-17 34 16,19 1-15,-2-18 15,0 0-31,-17-18 16,18 18-16,18-17 16,-19 0-16,18-19 0,-17 18 15,0-35-15,16 1 16,-34 33-16,19 2 0,-19 0 15,17-1-15,-17 0 0,18 0 16,-18 54 15,0-18-15,0 16-16,0-15 0,0-2 16,0 1-16,-18-1 15,18 54-15,0-54 0,0 19 16,0-1-16,-17-17 15,-2 0 1,2-18-16,0 17 16,-19-17-1,1-17 1,52-1 15,-17 0-15,36 0-16,-18 1 15,16 17-15,-15-17 0,-2 17 16,18 0 0,-18 0-16,2 0 15,-2 0-15,-17 17 16,18-17 0,-18 17-16,0 1 15</inkml:trace>
  <inkml:trace contextRef="#ctx0" brushRef="#br0" timeOffset="81847.97">17436 16681 0,'-17'-17'15,"34"34"-15</inkml:trace>
  <inkml:trace contextRef="#ctx0" brushRef="#br0" timeOffset="82212.59">17507 16664 0,'-18'17'0,"18"2"16,0-2-16,0 1 15,0-1-15,0 2 16,0-2-16,0 0 16,18-17-1,-1-17 1,0 0 0,-17-2-16,19 19 15,-19-17-15,17 34 47,-17 2-47,18-19 16,-1 17-16,0-17 15,2 0-15,-2 0 0,1 0 16,18-17-16,16 17 16,-34-19-16,17 2 15,-18-1-15,-17 1 16</inkml:trace>
  <inkml:trace contextRef="#ctx0" brushRef="#br0" timeOffset="82522.67">18759 15007 0,'17'-19'15,"2"19"-15,-2 0 16,0 0-16,1 0 0,0 0 0,0 0 16,-1 0-16</inkml:trace>
  <inkml:trace contextRef="#ctx0" brushRef="#br0" timeOffset="82658.84">18795 15288 0,'52'19'0,"-104"-38"0,122 19 0,-52 19 15</inkml:trace>
  <inkml:trace contextRef="#ctx0" brushRef="#br0" timeOffset="83048.75">18617 16805 0,'36'-17'0,"70"0"15,-89 17-15,2 0 16,-2 0-16,-17 17 0</inkml:trace>
  <inkml:trace contextRef="#ctx0" brushRef="#br0" timeOffset="83183.64">18829 17052 0,'54'-17'0,"-37"17"16,-88 17-16,159-52 0,-70 35 0</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45:44.194"/>
    </inkml:context>
    <inkml:brush xml:id="br0">
      <inkml:brushProperty name="width" value="0.05292" units="cm"/>
      <inkml:brushProperty name="height" value="0.05292" units="cm"/>
      <inkml:brushProperty name="color" value="#0070C0"/>
    </inkml:brush>
  </inkml:definitions>
  <inkml:trace contextRef="#ctx0" brushRef="#br0">895 7219 0,'0'17'156,"54"-17"-140,-2 0 0,1 0-1,-18 0-15,18 0 16,18 0-1,-37 0-15,-15 0 16,16 0-16,1 0 16,-2 0-16,-16 0 15,-18 17 501,-35-17-516,18 0 16,-37 19-1,18-19-15,2 0 16,16 0-1,1 0-15,-2 0 16,2 0-16,-36 0 16,1 0-1,-2 0-15,20 0 16,-2 0 0,18 0-16,1 0 31</inkml:trace>
  <inkml:trace contextRef="#ctx0" brushRef="#br0" timeOffset="4080.71">754 14609 0,'17'0'46,"19"0"-30,-18 0 0,52 0 15,-16 0-31,-2 0 0,18 0 16,-16 0-16,-1 0 15,-18 0 1,-1 0-16,20 0 15,-37 0-15,2 0 16,-2 0-16,0 0 16,19 0 2312,-1 0-2313,0 0-15,-17 0 16,0 0-16,-1 0 16,0 0 15</inkml:trace>
  <inkml:trace contextRef="#ctx0" brushRef="#br0" timeOffset="6520.07">4546 7643 0,'53'0'94,"194"0"-78,-88 0-16,35 0 15,-52 0-15,34 0 16,-35 0-16,-36 0 16,-69 0-16</inkml:trace>
  <inkml:trace contextRef="#ctx0" brushRef="#br0" timeOffset="9176.71">5958 13180 0</inkml:trace>
  <inkml:trace contextRef="#ctx0" brushRef="#br0" timeOffset="10519.77">5958 5843 0</inkml:trace>
  <inkml:trace contextRef="#ctx0" brushRef="#br0" timeOffset="13169.08">4987 14909 0,'54'0'78,"16"0"-62,18 0-16,18 0 15,35 0-15,-53 0 16,53 0 0,-70 0-16,-36 0 15,1 0-15,-19 0 16,19 0 15,-19 0-15,18 0-1,-18 0 48,2-17-32,-2-19-15,-17 1-1,0-35 1,0 16 0,0 20-16,0-37 0,0 18 15,0-70 1,0 52-16,0 18 16,0 17-16,0 1 15,0 1-15,0 15 16,0-52-1,0 54-15,0-18 16,0 17 15,0 0 126,-36 18-126,-16 0-16,35 0-15,-36 0 16,-1 0 0,20 0-16,-20 0 0,1 0 15,-18 0 1,1 0-16,0 0 0,52 0 16,-17 0-16,-1 0 15,19 0 1,-1 0-16,1 0 0,0 0 15,-2 0 1,2 0-16,-1 0 16,1 0-16,-2 0 15,2 0 1,0 0 0,-1 0-1,0 0 1,0 0-1,1 0-15,0 0 16,-1 0 15,0 18-31,18 0 141,0 124-125,0-73-16,0 72 15,0-53 1,0-17-16,0-18 15,0 1-15,0 16 16,0-18-16,0-33 16,0 16-1,0-18 1,-18 0 15</inkml:trace>
  <inkml:trace contextRef="#ctx0" brushRef="#br0" timeOffset="16488.62">5993 14592 0,'36'17'78,"140"-17"-63,-18 0 1,36 0-16,18 35 16,-18-35-16,-88 19 15,-1-19-15,-34 0 16,-53 0-16,0 0 15,-1 0-15,0 0 16,2 0 15,50-19-15,-50 2-16,33-106 31,-16-1-31,-36 36 16,17-107-1,-17 73-15,0-2 16,0-52-16,0-19 16,0 19-1,0-17-15,0-19 0,-17 17 16,-19-34-16,-16-53 16,16 17-16,1 36 15,-35-53-15,52 70 16,-52 0-16,-1-176 15,-36-17 17,73 264-32,-20-18 15,2 18-15,-72-106 16,90 159-16,-20-19 16,18 55-16,-34-72 15,52 54-15,-34-1 16,-18-17-16,34 53 15,1-35-15,-18-18 32,-1 17-32,20 18 15,16 35 1,0-18-16,0 2 16,1 16-16,17-18 15,-17 2-15,17 15 16,-19 2-1,2-1 204,17 1-203,-18-19-16,18 1 31,-34 18-31,34-2 16,-36-51-1,18 35 1,1 35 0,17-36-1</inkml:trace>
  <inkml:trace contextRef="#ctx0" brushRef="#br0" timeOffset="17537.48">5939 8048 0,'-17'0'63,"0"35"-48,17 18-15,-18 0 16,1-18-16,-2 18 16,19-18-16,-17 1 15,17-1 1,-17 18-16,17-36 15,-18-17 110,18-88-109,0 0-16,0-18 16,18-124-1,35 125-15,-36 52 16,-17 1-16,0-2 16,0 37-1,18 0 32,-1 17-16,0 0-15,37 17-16,34 71 31,-52-71-31,-2 19 16,2-1-16,-18-35 15,-18 17-15,17 1 0,0-18 32</inkml:trace>
  <inkml:trace contextRef="#ctx0" brushRef="#br0" timeOffset="22927.8">19327 4537 0,'19'36'0,"-19"-18"0,0-1 0,0 0 15,0 2-15,0 16 0,17-18 16,-17 0-16,0 2 0,0 16 15,0 1-15,0-19 0,0 0 16,0 1-16,0 0 0,0 0 16,0-1-1,0-70 17,0 35-32,0 1 15,18-19-15,-18 19 0,17-1 16,-17-18-16,19 19 0,-19 0 0,17-1 15,-17 1-15,17-2 0,1 2 0,-1 17 16,-17-17-16,19 17 0,-2 0 16,0 0-16,1 17 0,0-17 15,0 17-15,-1 2 0,-17-2 16,17-17-16,-17 18 16,18-1-16,-18 0 0,0 2 0,18-2 15,-18 1-15,0-1 0,0 2 16,0-2-16,18 0 15</inkml:trace>
  <inkml:trace contextRef="#ctx0" brushRef="#br0" timeOffset="23113.67">19910 4679 0,'71'-18'16,"-54"1"-16</inkml:trace>
  <inkml:trace contextRef="#ctx0" brushRef="#br0" timeOffset="23299.47">20227 4503 0,'0'34'31,"0"-16"-31,18 18 16,-18-19-1,0 0-15,0 2 0,0-2 16,18 35-16,-18-16 15</inkml:trace>
  <inkml:trace contextRef="#ctx0" brushRef="#br0" timeOffset="23753.76">18905 4432 0,'-18'52'0,"18"-16"15,18-124-15,-36 211 0,18-105 16,0 17-16,0 1 0,0 16 16,18-16-16,-1 16 0,0-16 0,2 17 15,16-18-15,-18 0 0,19 1 16,-1-19-16,-18 0 0,72 37 16,-54-54-16,-18 0 0</inkml:trace>
  <inkml:trace contextRef="#ctx0" brushRef="#br0" timeOffset="24051.99">20298 3956 0,'212'159'0,"-177"-107"0,18 18 15,-18-16-15,-17 16 0,17-35 0,0 194 32,-35-175-32,0-1 0,-18-1 0,1 1 15,0 1-15,-1-2 16,-18 37-16,2-54 0,15 1 0,2-2 15,-1 1-15,1-16 0,0-2 0</inkml:trace>
  <inkml:trace contextRef="#ctx0" brushRef="#br0" timeOffset="27474.57">21991 4484 0,'18'0'15,"35"0"1,-18 0-16,-17-17 16,0 17-16,-1 0 0,19 0 15,-19 0-15,35-18 0</inkml:trace>
  <inkml:trace contextRef="#ctx0" brushRef="#br0" timeOffset="27749.32">22379 4132 0,'18'0'0,"-36"0"0,53 0 15,36 17 1,-53 1-16,17 0 0,-18 0 0,19-1 15,-18 0-15,16 19 0,-15-1 16,-19-18-16,0 2 0,17 16 16,-34-18-16,17 2 0,-19 33 15,2-16-15,0-19 0,-1 18 0,1-17 16,-19 0-16,19-1 0,-1 0 16,0 2-16</inkml:trace>
  <inkml:trace contextRef="#ctx0" brushRef="#br0" timeOffset="32515.63">24231 4149 0,'-17'18'31,"0"0"-31,-2 17 16,2-18-16,-1 2 0,1-2 0,-2 1 16,19 16-16,-17-15 0,0-2 15,17 1-15,-18 52 16,18-52-1,52-1 1,38-17 0,-73-17-16,18 17 0,1-18 15,-2 18-15,54-34 16,-52 34-16,-1-19 16,-16 2-16,-2 17 0,-17-18 15</inkml:trace>
  <inkml:trace contextRef="#ctx0" brushRef="#br0" timeOffset="32703.45">24319 4132 0,'-17'0'0,"17"35"32,0 1-17,0 17-15,0-18 0,17-1 16,-17 2-16,0-1 0,0 1 15,0-1-15,0 1 0,0-2 16,0-16-16,0 18 0,0-19 0,18 0 16,-18 2-16,0 16 0</inkml:trace>
  <inkml:trace contextRef="#ctx0" brushRef="#br0" timeOffset="33047.76">23367 4308 0,'176'-52'15,"-88"33"1,0 2-16,2 0 0,15-1 0,19 0 0,-19 0 16,1 1-16,0 0 15,0-2-15,18 2 0,-19-1 0,0 1 16,2 0-16,-19-2 0,0 2 0,-17-1 16,-18 18-16,-1-17 0,1 17 15,-35-19-15,18 19 0,-19 0 0,0 0 16,1-17-16</inkml:trace>
  <inkml:trace contextRef="#ctx0" brushRef="#br0" timeOffset="43129.74">24778 763 0,'0'-18'0,"-17"18"0,-19 0 15,1 18-15,18-18 16,-19 17-16,18-17 0,-16 19 15,-2-2-15,18 0 16,1-17-16,0 18 0,17 0 16,17 0-1,35-1 1,-33 0-16,-2-17 16,0 0-16,1 18 0,0-18 0,0 18 15,-1-18-15,0 0 0,1 18 16,0-1-16,-18 0 15,0 2-15,0-2 16,-18 1-16,18-1 0,-35 0 16,18-17-16,-37 54 15,37-54-15,0 17 16,-2-17-16,2 0 0,17 19 0,-18-19 16,1 0-16</inkml:trace>
  <inkml:trace contextRef="#ctx0" brushRef="#br0" timeOffset="43596.43">24902 763 0,'17'17'31,"-17"2"-31,0-2 0,0 36 15,0-35 1,0-1-16,-17 0 0,17 1 0,0 0 0,0 0 16,0-1-16,0 0 15,0 2-15,0-2 0,-17 1 16,-2-36 15,19-35-15,0 18-16,19 17 15,-19-17-15,0 18 0,0-1 16,17-18-16,0 19 0,1 0 0,-18-2 16,17 19-16,2-17 0,-2 17 0,0-18 15,1 18-15,0 0 0,17 18 16,-18-1-16,2-17 16,-19 19-16,0-2 0,17-17 15,-17 17-15,-17 1 0,-2 18 16,19-19-16,-17 0 0,0 1 0,-1 0 15,0 0-15,0-1 0,1 0 16,0 2-16,-2-2 0,2-17 16,-1 18-16,1-1 0,0-17 15,17 17-15</inkml:trace>
  <inkml:trace contextRef="#ctx0" brushRef="#br0" timeOffset="43882.59">25731 921 0,'88'0'15,"-70"0"1,16 0-16,2 0 16,-1 18-1</inkml:trace>
  <inkml:trace contextRef="#ctx0" brushRef="#br0" timeOffset="44055.5">25695 1116 0,'0'0'16,"36"0"15,52-19-15,-70 19-16,16 0 15,-15 0-15,16 0 0,-18 0 0,19 0 16</inkml:trace>
  <inkml:trace contextRef="#ctx0" brushRef="#br0" timeOffset="46213.46">27723 2015 0,'-17'-18'16,"70"36"-16,-18-36 0,18 18 15,18 0-15,17-17 0,0 17 0,19-17 16,-2-1-16,19 0 0,-1 18 0,-17-18 16,17 1-16,1 0 0,-1 17 15,-17-19-15,17 2 0,-16-1 0,-2 18 16,54-17-16,-89-2 0,-16 19 16,-2-17-16,1 17 0,-17 0 15,-19-17-15,18 17 0,-16 0 16,-2 0-16,35-18 15,-33 18-15,-2 0 16,-70 0 15,35 0-31</inkml:trace>
  <inkml:trace contextRef="#ctx0" brushRef="#br0" timeOffset="46920.81">28482 2263 0,'0'34'31,"0"-16"-15,0 0-16,0 0 15,0-1-15,-17 0 0,17 1 16,0 0-16,0 0 16,0-1-1,17-52 17,2 35-32,-19-18 15,17-17-15,18 0 16,-18 17-16,2 0 15,-2 18 1,18 0-16,-35 18 0,18-18 16,0 18-1,-18 0-15,17-18 0,-17 17 16,17 0-16,-17 1 16,19-18-1,-19 18-15,17-18 0,18 18 16</inkml:trace>
  <inkml:trace contextRef="#ctx0" brushRef="#br0" timeOffset="47125.14">28994 2351 0,'0'-18'16,"17"18"-1,19 0-15,-1 0 16,1-18 0</inkml:trace>
  <inkml:trace contextRef="#ctx0" brushRef="#br0" timeOffset="47339.98">29311 2156 0,'0'36'31,"0"-19"-31,0 1 16,0 35-1,-17-36-15,17 1 0,0 0 16,0 0-16,0-1 0,0 0 16,0 1-16,0 0 15,0 0-15</inkml:trace>
  <inkml:trace contextRef="#ctx0" brushRef="#br0" timeOffset="50547.58">26754 816 0,'-17'-17'0,"-2"17"15,2 17 1,-1 0 0,18 19-1,18-18-15,-18-1 0,17 36 31,2-53-31,-19 18 0,17-1 0,-17 0 16,17 2-16,-17-2 16,0 18-1,0-18-15,-17-17 16,-36 19 0,35-19-16,1 17 15,-2-17-15,2 0 0,0 0 0,-1 0 16,1 0-16,-2 0 0,2 0 15,0-17-15</inkml:trace>
  <inkml:trace contextRef="#ctx0" brushRef="#br0" timeOffset="50785.4">26401 675 0,'0'0'0,"-18"0"0,1 17 15,0-17-15,17 17 0,-19 2 0,2-2 16,-1 1-16,1 35 0,17-18 16,-19 1-16,19-2 0,0 2 15,0-18-15,0 16 0,0 2 0,0-1 16,19-18-16,-19 2 0,17 16 0,1-18 16,-18 19-16,17-19 0,2 1 15,-2-18-15,18 18 0,-18 0 16,2-18-16,-2 0 15</inkml:trace>
  <inkml:trace contextRef="#ctx0" brushRef="#br0" timeOffset="51124.55">26947 516 0,'54'35'0,"-37"-17"0,36 53 15,-35-36-15,-1 18 0,2-18 16,15 89 0,-16-72-16,-18-16 0,0-2 0,0 2 15,0 16-15,0-33 0,-18 33 16,1 55-16,0-73 0,-2 20 16,-33 16-16</inkml:trace>
  <inkml:trace contextRef="#ctx0" brushRef="#br0" timeOffset="51891.72">26578 3885 0,'35'-18'16,"-1"0"-1,-15 18-15,16 0 16,1 0-16,-19-17 0,0 17 16,1 0-16,0 0 0,0 0 15</inkml:trace>
  <inkml:trace contextRef="#ctx0" brushRef="#br0" timeOffset="52078.32">26630 4027 0,'0'0'0,"36"0"47,-19 0-47,1 0 0,-1 0 15,2-19-15,-2 19 0,0 0 16,1-17-16,0 17 0,17-18 0,-18 18 16,1-17-16,18 17 0</inkml:trace>
  <inkml:trace contextRef="#ctx0" brushRef="#br0" timeOffset="52625.79">27689 3744 0,'0'17'15,"0"-34"-15,-18 52 0,18-17 16,0 0-16,0-1 0,-17-17 15,-2 35-15,19-17 0,-17 0 16,0-1-16,-19 19 16,18-19-16,1-17 15,17 18-15,-17-18 0,-2 17 0,2-17 16,-1 0-16,1 0 0,-19 0 16,36-17-1,-17 17-15,17-18 0,0 1 0,-18-2 16,36-15-1,-18 16-15,17 0 16,2 0-16,-19 1 0,17 17 16,0 0-16,1-17 0,-1 17 15,19-18-15,-19 18 0,1-18 0,18 18 16,17 0-16,-18-18 16,-1 18-16,2 0 0,-18 0 15,18-17-15,-2 17 0,-16 0 0,0 0 16,17 0-16,-18-17 0,19 17 15,-18 0-15,-1 0 0,0 0 16,2 0-16,-2 0 16,1-19-16,-1 19 15,0 0 1</inkml:trace>
  <inkml:trace contextRef="#ctx0" brushRef="#br0" timeOffset="53959.59">28730 3691 0,'-19'17'16,"38"2"15,-2-19-16,1 0-15,35 17 16,-36-34-16,1 34 0,-1-17 16,-17 17-16</inkml:trace>
  <inkml:trace contextRef="#ctx0" brushRef="#br0" timeOffset="54140.37">28659 3956 0,'-18'0'16,"54"0"15,17 0-15,-36 0-16,1 0 16,16 0-16,2 0 0,-18 0 15,18 0-15,-2-19 0</inkml:trace>
  <inkml:trace contextRef="#ctx0" brushRef="#br0" timeOffset="54611.41">29858 3956 0,'36'0'16,"-19"-19"-16,18 19 15,-16 0-15,33 0 0,1-17 16,0 0-16,-1 17 0,2 0 16,16-18-16,-16 18 0,16-18 0,-18 18 15,2-18-15,-1 18 0,52-17 16,-51 17-16,-2-17 0,-16 17 15,-2 0-15,2-18 0,-18 18 0,16 0 16,-15 0-16,-2 0 0,1 0 16,-1-18-16,2 18 0,-2 0 15</inkml:trace>
  <inkml:trace contextRef="#ctx0" brushRef="#br0" timeOffset="55280.25">30387 4679 0,'-17'17'16,"17"-52"15,0 18-15,0-2-16,0 2 0,17 0 0,-17-1 16,0 0-16,18 0 0,-18 1 15,0 0-15,18 17 0,-18-19 16,0 2-16,18 17 15,-1 0 1,0 17-16,1 19 16,-18-19-16,18-17 15,-18 18-15,35 18 16,-18-36-16,-17 17 16,19-17-16,16 0 15,-18 0 1,-17-17-16,19 17 15,-19-18-15,17 0 0,-17 0 0,17 1 16,-17 0-16,18-19 0,-1 18 0,-17-35 16,19 36-16,-19-1 15,17 1-15,-17-2 0,0 2 0,0 0 16,0-1-16,0 1 0,17 17 16,-34-19-16,17 2 15,-17 17-15</inkml:trace>
  <inkml:trace contextRef="#ctx0" brushRef="#br0" timeOffset="56131.98">29435 3285 0,'-53'71'16,"36"-36"-16,-1 18 0,0 0 15,18-1-15,-18 19 0,1 0 0,0 17 16,-2 70-16,2-68 15,17-2-15,0 0 0,0 0 0,17 0 16,2-18-16,-2 18 0,18-17 16,-17 0-16,17-18 0,18-1 15,-1 1-15,-16 1 0,18-20 0,-2 2 0,1-1 16,0-18-16,-1 2 0,2-19 16,-20 0-16,20 17 0,70-34 15</inkml:trace>
  <inkml:trace contextRef="#ctx0" brushRef="#br0" timeOffset="56492.58">31339 3232 0,'71'107'16,"-142"-214"-16,161 284 0,-56-125 0,1 36 15,-16-17-15,-2 17 0,18 89 16,-17-106-16,-18 17 0,0 0 0,0 0 16,-18-17-16,0-1 0,1 18 15,-19-17-15,1-18 0,1 18 0,-2-19 16,1 1-16,-1-18 0,1 18 16</inkml:trace>
  <inkml:trace contextRef="#ctx0" brushRef="#br0" timeOffset="69134.36">5781 5684 0,'-18'-17'0,"1"34"16,17 0-16,-17 2 0,17-2 0,-19 54 15,19-19-15,-17 1 0,17 18 16,0-18-16,0 70 16,0 1-16,0-89 0,0 18 15,17 0-15,2-18 0,-19 1 16,34 16-16,-16-33 16,0-19-16,0 17 0,35 0 0,-36-34 15</inkml:trace>
  <inkml:trace contextRef="#ctx0" brushRef="#br0" timeOffset="69680.55">6134 5613 0,'17'36'32,"-17"-18"-32,18-1 15,0 0-15,-18 19 0,18 16 0,16 38 16,2-56-16,-36 20 0,18-2 16,-1 1-16,-17 0 0,17-18 0,-17 53 15,0-52-15,0 35 16,0-37-16,0 2 15,-17 35-15,17-54 0,0 18 16,0-16-16</inkml:trace>
  <inkml:trace contextRef="#ctx0" brushRef="#br0" timeOffset="71592.53">13771 3427 0,'0'-18'32,"88"18"-17,-69 0-15,-2 18 0,1-1 16,-1 0-16,-17 1 16,17 0-16,-17 0 0,0-1 0,0 0 15,0 19-15,0-18 0,-17-1 16,17 2-16,-17-2 0,-1 0 15,18 1-15,-17-1 0,-2 2 16,2-2-16,0-17 16</inkml:trace>
  <inkml:trace contextRef="#ctx0" brushRef="#br0" timeOffset="71846.45">14037 3497 0,'-19'-18'16,"2"36"15,-1 34-15,1-52-16,17 19 0,0-2 16,0 1-16,0-1 15,0 2-15,17-19 0,-17 17 0,18-17 16,-18 17-16,17-17 0,2 0 0,-2 0 15,0 0 1,1 0-16,0 0 0,34-34 16,-34-2-1</inkml:trace>
  <inkml:trace contextRef="#ctx0" brushRef="#br0" timeOffset="72269.44">13595 3232 0,'88'-17'16,"-70"17"-16,0 0 0,17-18 0,-18 18 0,1 0 15,0 0-15,34-17 16,-33 17-16,-2 0 0,1 0 15,-1 0-15,0 0 0,2 0 16,-2-19-16,1 19 16,-1 0-1,2 0 1,-19 19 0,17-19-16,-17 17 15,17-17-15</inkml:trace>
  <inkml:trace contextRef="#ctx0" brushRef="#br0" timeOffset="73547.53">14018 3497 0,'0'-18'31,"19"0"-15,-2 1 0,0 0-1,1 17-15,0-18 16,0 18-1,-1 0-15,-17-18 0,17 18 16</inkml:trace>
  <inkml:trace contextRef="#ctx0" brushRef="#br0" timeOffset="73856.07">14671 3339 0,'35'-19'16,"-16"19"-16,-2-17 16,0 17-16,1 0 0,-1 0 15,2 0-15,-2 0 0,0 0 16</inkml:trace>
  <inkml:trace contextRef="#ctx0" brushRef="#br0" timeOffset="74089.5">14689 3515 0,'17'17'31,"36"-34"-15,-18-1-1,-16 18 1,-2 0-16,18-18 0,18 0 31,-36 1-31</inkml:trace>
  <inkml:trace contextRef="#ctx0" brushRef="#br0" timeOffset="74511.36">15447 3091 0,'-17'0'0,"34"0"0,-70 0 15,36 0-15,-1 0 0,1 18 16,-2-18-16,2 18 15,0-18-15,-1 17 16,18 0-16,0 2 16,0-2-1,18-17-15,-1 35 0,0-35 16,2 17-16,-2 2 16,18 16-1,-16-35-15,-2 17 0,0 2 16,-34-2 15,0 0-31,-37 1 16,37 0-1,-19-18-15,36 18 0,-35-18 16,17 0 0,0 0-16</inkml:trace>
  <inkml:trace contextRef="#ctx0" brushRef="#br0" timeOffset="75490.45">15659 3180 0,'0'-19'16,"-18"19"-1,0 0 1,1 0-16,0 19 16,-1-19-16,18 17 15,-18-17-15,18 18 0,-18-1 16,18 0 0,0 2-1,0-2 1,18-17-1,0 0 1,0 0-16,16-36 31,-16 19-15,0 0 0,0-1 15,-1 36 16,-17-1-32,17 0 17,2 2-17,-2-19 1,1 0-1,-18-19 17,17 19-32,2 0 0,-2 0 15,0 0 17,1 0-17,-18 19 1,17-19-1,2 0 32,-2 0-31,-17-19-16,17 19 16,1 0-1,0 0 1,0 0-1,-1 19 1,0-2 31,2-17 0,-2 0-32,1 0 17,-1-17-32,0 17 15,2 0-15,-19-19 0,35 19 16,-18-17-16</inkml:trace>
  <inkml:trace contextRef="#ctx0" brushRef="#br0" timeOffset="76114.49">16258 2880 0,'0'17'47,"0"1"-47,0-1 0,0 2 16,0 15-16,19 20 0,-19-20 15,0-16-15,0 18 0,0-2 16,17 2-16,-17 35 0,0-36 0,0 18 16,0-18-16,17 1 15,-17 16 1,0-34-16,0 0 0,0-1 15,0 0-15,0 2 0,0-2 16,18 1 0,-18-53 31,0 16-47,0-15 15,18 16-15,-18-18 0,0 19 16,0 0-16,18-19 15,-18 18-15,0-16 0,0 15 0,17 2 16,-17-1-16,0 1 16,17-2-1,2 19 1,-2 0 0,1 19-16,-18-2 15,0 1-15,0-1 16,-18 2-16,18-2 15,-17-17-15,17 17 0,-19 1 0,2 0 16,0 0 0,-1-1-16,0-17 15,0-17 1</inkml:trace>
  <inkml:trace contextRef="#ctx0" brushRef="#br0" timeOffset="76522.89">16611 2915 0,'0'-18'15,"0"72"1,0-37-16,0 0 15,-17 18-15,17-16 16,0 15-16,0-16 0,0 0 16,17 0-16,-17-1 15,18 0-15,18 2 16,-19-19-16,0 0 0,1 0 16,0 0-16,17-19 15,-18 19-15,-17-17 16,19 17-16,-19-17 15,0 51 17,-19-34-17,38 19-15,-19-2 16,17 1 0,1-18-16,18 0 15,-19 0 1</inkml:trace>
  <inkml:trace contextRef="#ctx0" brushRef="#br0" timeOffset="77524.67">14318 4467 0,'0'17'0,"0"-52"31,19 35-31,-19-34 16,17 15-16,-17 2 15,0-1-15,17 1 0,-17-2 16,0 2-16,0-18 0,0 18 15,0-2-15,0 2 0,18 0 0,-18-1 16,0 0 0,0 0-16,0 1 15,0 52 17,17-17-17,2 0 1,-2-18-16,-17 17 0,17-17 15,19 0-15,-18-17 16,-1 17-16,0 0 0,1-18 16,0 18-16,-18-18 15,18 18-15,-18-18 0,17 1 16,-17 0-16,17 17 16,-17-19-16,0 55 46,0-19-46,19 1 16,-19 0-16,17 34 16,18-16 15,-16-36-31,-2 0 0,35 0 16,-33 0-1,33 0 1</inkml:trace>
  <inkml:trace contextRef="#ctx0" brushRef="#br0" timeOffset="77766.69">14971 4132 0,'18'-17'31,"-1"17"-31,19 0 16,-1 0 0,-18 0-16,2 0 15</inkml:trace>
  <inkml:trace contextRef="#ctx0" brushRef="#br0" timeOffset="77953">15042 4256 0,'-19'0'15,"55"0"1,-1 0-1,-16-19-15,-2 19 16,0-17-16,1 17 16,0 0-16,0-17 0</inkml:trace>
  <inkml:trace contextRef="#ctx0" brushRef="#br0" timeOffset="78932.57">15730 3920 0,'-19'17'16,"38"37"0,-19-37-1,0 2-15,0-2 0,0 0 16,0 18-16,0-16 0,0 15 0,0-16 0,0 18 15,0-19-15,0 19 0,0-19 0,0 1 16,0-1-16,0 0 16,0 2-16,0-2 0,0 1 15,0-53 17,0-36-17,17 54-15,-17-19 0,0 19 16,18-19-16,-1 18 15,-17 1-15,19 0 0,-19-2 0,17 2 16,0-1-16,1 36 31,-36 35-15,1-36-16,0-17 0,17 18 16,-19 0-16,2 0 0,-1-1 15,1 0-15,-2 2 16,55-55 15</inkml:trace>
  <inkml:trace contextRef="#ctx0" brushRef="#br0" timeOffset="79643.97">15941 4061 0,'0'35'0,"0"-16"16,18 15-1,-18-16 1,18-18-16,-18 18 0,17-18 0,0 0 16,2 0-16,-2 0 0,1 0 15,35-18 1,-36 0 0,1 1-16,-18 0 0,0-2 15,-18 2-15,18-1 16,-17 1-1,-2 17-15,2-17 0,0 17 16,-1 0-16,-18-19 16,55 2 31,-2-1-32,1 18-15,-18-17 16,17 17-16,0-19 15,2 19 1,-2 0-16,1 19 16,-1-19-16,-17 17 0,19 1 15,-2-1-15,-17 2 0,17 15 16,-17-16-16,0-1 0,0 2 16,18 15-16,-18-16 0,0 71 15,0-72-15,0 18 0,0-18 16,0 2-16,0-2 0,0 1 15,0-1-15,0 2 16,0-2-16,0-53 31,17 19-31,-17-1 16,36-87-16,17-19 16,-53 107-1,18-2-15,-1-16 16,19 1-16,-19 34 15,-17-19-15,18 19 16,-18 19 0,-18-2-1,18 0-15,-17 1 0,-2-18 0,19 17 16,-17 2-16,0-2 0,-1-17 16,18 17-1</inkml:trace>
  <inkml:trace contextRef="#ctx0" brushRef="#br0" timeOffset="80883.83">16577 4027 0,'0'-19'16,"-19"55"31,2-19-32,17 1 1,0-1-16,0 2 16,17-2-1,2-17-15,-2-17 16,0 17-1,1 0-15,0-19 16,0 19-16,-1 0 16,0 0-1,1 0 1,-18 19 0,18-19-16,0 0 15,-1-19-15,19-16 16,-19 35-1,-17-17-15,54-54 16,-54 54-16,0-19 0,17 19 16,-17-19-16,0 18 0,17 1 15,-17 0-15,0-1 0,0 0 0,0 0 16,18 1-16,-36 52 31,18-17-15,-17 52-1,17-52-15,0 34 16,17-33-16,-17-2 16,18-17-16,-18 18 0,17-18 15,2 0-15,15 0 16,-16 0-16,0-18 0,0 18 16,16-17-1,-15 17-15,-19-19 0,17 19 16,-34 19 31,-2-19-32,19 17-15,-17 1 16,17-1 0,0 2-1,17-2 1,2-17-1,-2 0-15,1-17 0,-1 17 16,0-19-16,2 2 16,16-18-1,-35 16-15,17 2 0,2 0 0,-19-1 16,17-18-16,0 19 0,-17-18 16,18 17-16,-1-17 0,2-1 15,-2 19-15,-17-1 16,17 1-16,-17 0 0,18 17 0,-18-19 15,18 55 1,-18 16 0,0-33-1,0-2-15,0 0 0,-18 1 0,18 18 16,-18-19-16,18 0 0,0 1 16,-17 0-16,0 17 15,-2-18-15,2-17 16,34-17 46,2 0-46,-2-1-16,36 0 16,-53 0-16,18 18 15,-1-17-15,0 17 16,-17-17-16,19 17 0,-2 0 15,1 0-15,-1 0 16,-17 17 0,0 0-1,0 1-15,0 0 16,0 0 0</inkml:trace>
  <inkml:trace contextRef="#ctx0" brushRef="#br0" timeOffset="81023.6">17723 3656 0,'0'-36'15</inkml:trace>
  <inkml:trace contextRef="#ctx0" brushRef="#br0" timeOffset="81565.42">17863 3708 0,'0'19'0,"-17"-2"16,17 0-16,-17 1 16,34 0-1,-17 0 1,17-18-16,2 0 0,-2 0 15,1-18 1,-1 0 0,-17 0-16,0 1 15,-17 17 1,17-17-16,-18-2 31,36 55 16,-1-36-47,19 17 16,-1 1-1,1-18 17,-2 18-17,-16-18 1,0-18-16,0 18 0,16-18 31,-16 18-31,-18-17 0</inkml:trace>
  <inkml:trace contextRef="#ctx0" brushRef="#br0" timeOffset="82073.39">17917 2809 0,'105'-36'0,"-86"36"0,15-17 16,-16 17-16,0 0 0,34 0 16,-16 0-16,-18 0 0,16 17 15,-15-17-15,-2 36 16,-17-18 0,18 35-16,-1-36 15,-17 1-15,0 18 0,19-19 0,-19 18 16,17 1-16,18 86 15,-18-86-15,2 16 0,-2-16 16,0 18-16,-17-20 0,36 54 16,-36-52-16,18-1 0,-18 36 15,0-54-15,17 19 0,-17-1 16,0-18-16,0 19 0,0-19 16,0 19-16,0-18 0,-17 16 0,17-16 0,0 0 15,-18 0-15,18-1 0,-18 0 16,0 2-16,1-2 0,-19 1 15,19-1-15,-18-17 0,18 19 16,-19-19-16,-18 17 0,20-17 0,-2 0 16,-34 0-16</inkml:trace>
  <inkml:trace contextRef="#ctx0" brushRef="#br0" timeOffset="82927.69">13947 2668 0,'-17'-17'16,"0"17"-16,51 17 0,-86-34 0,16 17 15,19 0-15,0 0 0,-19 0 16,1 0-16,0 17 0,-1-17 0,19 17 16,-19-17-16,1 18 0,-1 0 0,2 0 15,-1-1-15,-1 0 0,19 19 16,-19-18-16,18 16 0,1-15 0,0 16 16,-2 35-16,19-35 15,0 1-15,0-1 0,0 1 0,0 17 16,0-1-16,0 1 0,19 18 15,-19-18-15,17-1 0,-17 19 0,17 0 16,-17-1-16,0 1 0,18 0 0,0-1 16,-18 1-16,18 0 0,-18-2 15,17 2-15,0-18 0,-17 71 16,19-72-16,-19 1 0,17 1 16,-17 34-16,0-54 15,18 37-15,-18-35 0,0-19 0,0 18 16,0-16-16,0-2 15,17 0-15,-17 1 0,17 0 0,2-18 16,-2 0-16,1 0 0,-1 18 16,2-18-16,15 0 0,-16 0 15,18-18-15,-2 18 0,-16 0 0,18 0 16,-2 0-16,2 0 0,-1 0 0,-18 0 16,19-18-16,-1 18 0,18 0 15,-35 0-15,0 0 0,17 0 16,-18 0-16,1 0 0,0 0 15,0 0-15,-1 0 16</inkml:trace>
  <inkml:trace contextRef="#ctx0" brushRef="#br0" timeOffset="108946.04">7386 6460 0,'-17'0'94,"-18"0"-78,-18-17-1,17-1-15,1-18 16,-53 19-16,35-18 16,-35-18-16,70 36 15,-35-19-15,18 18 16,17 1-16,-34-2 16,16-15-1,18 34 16</inkml:trace>
  <inkml:trace contextRef="#ctx0" brushRef="#br0" timeOffset="112008.97">6805 6319 0,'0'-18'62,"-19"1"-46,2 0-16,17-19 15,-18 1-15,1-1 16,17 19 0,0-1-16,0 1 15,0-2 1,0 2-16,0 0 16,0-1-1,17 18 157,71 0-156,-52 0-16,35 0 15,-19 0 1,-35 0 0,2 0-1,-2 0 1,-34 0 421,-19 0-421,1 0 0,18 0-1,-19-18-15,19 18 31,-1 0-15,0 0 0,0 0-16,1-18 15,0 18-15,-2 0 32,2 0-1,-18-17 0,35 34 188,0 1-219,0 0 15,0 0 1,0-1-16,0 0 16,0 2-16,0 16 15,0-18-15,0 19 16,0-19 0,0 18-16,0-16 15,0 15 1,0-16-1,0 0 1,0 0 0,0-1-16,0 0 31,0 1-15,0 0-16,0-36 234,0-17-218,0 18-1,0-37-15,17 20 16,-17 15-16,0 2 0,0-18 15,0 16-15,0-15 16,0 16-16,0 1 16,0-2-1,0-15 1,0 16 0,0 0-16,0 0 15,0 1 1,18 0 109,-1 17-110,19 0 1,-19 17-16,1-17 0,18 0 16,-2 35-1,-15-35 1,-2 0-16,1 0 0,-1 0 16,0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129 1,'-4'4,"-5"7,-3 5,2 4,-2 4,0 1,-1-2,2-2,2 0,-2-3,2-1,1 3,3 0,2-3</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47:51.129"/>
    </inkml:context>
    <inkml:brush xml:id="br0">
      <inkml:brushProperty name="width" value="0.05292" units="cm"/>
      <inkml:brushProperty name="height" value="0.05292" units="cm"/>
      <inkml:brushProperty name="color" value="#0070C0"/>
    </inkml:brush>
  </inkml:definitions>
  <inkml:trace contextRef="#ctx0" brushRef="#br0">1287 4392 0,'-17'18'15,"-1"0"1,1-1 0,17 0-16,-17 2 0,-2-2 15,-16 35 1,18-33-16,17-2 0,-19 1 16,19-1-16,-34 2 0,34-2 15,-18 0-15,18 1 0,-18 0 16,0 0-16,18-1 0,-17 0 15,17 1 1,-17-18-16</inkml:trace>
  <inkml:trace contextRef="#ctx0" brushRef="#br0" timeOffset="341.36">918 4533 0,'-19'0'0,"38"0"15,-2 17 16,0-17-31,1 19 0,-18-2 16,36 18-16,-19-16 0,18-2 16,-17 0-16,0 1 15,16 18-15,-15-19 0,-2 0 16,1-17-16,-1 18 0,2 0 16,-2-18-16,0 0 15,1 0 1,-1 0-16</inkml:trace>
  <inkml:trace contextRef="#ctx0" brushRef="#br0" timeOffset="740.36">1447 4586 0,'35'-36'32,"-18"36"-32,0-17 15,19 17-15,-36-17 16,18 17-16,-1 0 0,19 0 15,-19 0-15,1 0 0</inkml:trace>
  <inkml:trace contextRef="#ctx0" brushRef="#br0" timeOffset="1500.83">1906 4798 0,'17'-18'32,"-17"0"-17,17-16-15,-17 16 16,0-18 0,0-17-16,-17 36 0,17-1 15,0 1-15,0-19 16,-17 19-16,17-1 0,0 1 15,0-2 1,17 55 15,-17-18-15,17-1 0,1 0-16,-1-17 0,-17 19 15,19-19-15,-2 0 16,18-19-16,-17 2 15,0 0-15,-1-18 16,0 16-16,1 2 16,-18 0-16,18 17 15,0 0 1,-1 17-16,0 0 16,-17 2-16,19-2 0,-2 18 15,1-18 1,-1 2-16,19 16 15,-19-18-15,1-17 16</inkml:trace>
  <inkml:trace contextRef="#ctx0" brushRef="#br0" timeOffset="2068.48">652 4604 0,'-17'0'0,"17"36"0,17-19 15,-17 0-15,18 19 0,-18-18 16,36 87-16,-19-69 16,19 104-16,-19-87 15,18-17-15,-16-1 0,-2 0 0,0 1 16,1-19-16,18 0 16,-2 2-16</inkml:trace>
  <inkml:trace contextRef="#ctx0" brushRef="#br0" timeOffset="2499.42">2328 4110 0,'35'71'0,"-16"-19"16,-2-16-16,0-1 15,37 106-15,-1-17 16,-36-89-1,1 1-15,16-2 0,-34-16 16,19 0-16</inkml:trace>
  <inkml:trace contextRef="#ctx0" brushRef="#br0" timeOffset="9440.2">1694 5504 0,'0'-18'16,"17"53"46,0 0-46,-17-17-16,18 0 16,-18-1-16,18 19 0,-18-19 0,18 1 15,-1-1-15,-17 2 16,0-2-16,17 0 0,-17 1 16,0-1-16,19-17 0</inkml:trace>
  <inkml:trace contextRef="#ctx0" brushRef="#br0" timeOffset="9883.81">1676 5574 0,'0'0'0,"18"-18"0,-1 0 16,0 1-1,19 17-15,-18 0 16,-1 0-16,0 0 0,2 0 0,-2 0 16,1 0-16,-1 0 0,-17 17 15,19-17-15,-2 18 0,0 0 16,-17 0-16,18-1 0,-18 0 0,0 19 16,0-18-16,0-1 0,-18 2 15,18 15-15,-17-34 16,17 18-16,0-1 0,-17-17 0,17 19 15,-19-19-15,19 17 0,-17 0 16</inkml:trace>
  <inkml:trace contextRef="#ctx0" brushRef="#br0" timeOffset="10892.28">2046 5785 0,'18'-35'0,"-18"18"0,0 0 31,-18-19-15,18 18-16,-18 1 15,1 34 32,17 1-31,0-1-1,17 2-15,-17-2 16,18-17-16,0 0 16,0 17-16,-18-34 15,17 17 1,0-17-1,1-2-15,-18-16 16,0 18 0,0-2-16,0 2 15,0 0 1,18 17 0,0 0-1,-1 17-15,0-17 16,-17 17-16,19-17 15,-19 19-15,17-19 0,1 17 16,-1-17-16,-17 18 16,19-18-16,-2 17 15,0-34 17,-17-1-1,0 1-16,0-2 1,0 2-16,0 0 31,0-1-15,18 0 0,-1 0-1,-17 1 1,19 17-16,-19-17 15,17-1 1,0 36 31,19-1-31,-36 0-1,18-17-15,-18 18 0,17 0 16,0 0-1,-17-1 1</inkml:trace>
  <inkml:trace contextRef="#ctx0" brushRef="#br0" timeOffset="11075.69">2416 5328 0,'-17'0'16</inkml:trace>
  <inkml:trace contextRef="#ctx0" brushRef="#br0" timeOffset="11989.91">2646 5380 0,'-18'0'0,"1"0"16,-2 0-1,2 36 1,0-36-16,17 17 0,0 0 16,-18 1-1,18 0-15,18 0 16,-18-1-16,34-17 31,-15 0-31,-19-17 0,17 17 16,1-18-16,-1 0 15,2 18 1,-19-18-16,17 18 16,0 0-1,1 18 16,-1-18-31,2 0 0,-2 0 16,0-18 0,19 1-1,-36 0-15,0-2 0,18 19 16,-18-17-16,0-1 0,0 1 16,0 0-16,0-19 0,-18 1 15,18-1-15,0 19 0,0-19 16,0 18-16,-18 1 0,18 0 15,0-1-15,0 0 0,0 0 16,18 54 15,0-18-31,-18-1 0,0 0 0,17 1 16,0 18-16,2-19 16,-19 0-16,17 2 0,-17-2 0,18-17 15,-1 18-15,0-18 16,2 0-16,16 0 15,-18-18-15,2 1 16,-2 17 0,-17-19-16,17 19 15,1 0-15,0 19 32,0-2-32,-1-17 15,-17 18-15,17-18 0,1 0 16,0 17-1,0-17-15</inkml:trace>
  <inkml:trace contextRef="#ctx0" brushRef="#br0" timeOffset="12164.86">3192 4992 0,'-17'-18'16</inkml:trace>
  <inkml:trace contextRef="#ctx0" brushRef="#br0" timeOffset="12341.31">2734 5257 0,'36'-19'32,"-2"2"-17,-16 17-15,35-17 0,-17-1 16,-19 18-16,18-18 0</inkml:trace>
  <inkml:trace contextRef="#ctx0" brushRef="#br0" timeOffset="12939.65">3475 5098 0,'0'35'0,"0"-18"16,0 1-16,17 18 15,1-19 17,0-17-32,0-17 15,-1-1 1,-17 0 0,0 0-1,-17 1-15,-1 17 16,0-17-16,0 17 15,1 0-15,0 0 32,51 17-1,2-17-15,-18 0-16,-1 0 15,0 17 1,19-17-1,-18-17 1,-1 17 0,0 0-16,2 0 15,-2-17 1,1 17-16,-1-18 16,19 18-1,-19-18-15,1 18 0,-1 0 16,2 0-1,-2 0 1,0 0 0,1-18-1</inkml:trace>
  <inkml:trace contextRef="#ctx0" brushRef="#br0" timeOffset="44636.53">13247 3933 0,'53'0'0,"-35"-17"0,-1 17 15,0 0-15,1 0 0,35 0 16,-36-18-16,19 18 0,-18 0 16,-1 18-16</inkml:trace>
  <inkml:trace contextRef="#ctx0" brushRef="#br0" timeOffset="44847.54">13370 4145 0,'-18'17'0,"54"-34"47,-18 17-31,16 0-16,-15 0 0,-2 0 16,1-17-16,-1 17 0,71 0 15,-52-18-15,-19 18 16,19 0-16</inkml:trace>
  <inkml:trace contextRef="#ctx0" brushRef="#br0" timeOffset="45664.89">16492 3405 0,'0'-19'0,"0"55"31,0-18-31,0 16 0,18 2 16,-18-1-16,0 1 0,17-1 15,-17 18-15,19-18 0,-2 54 16,0-72 0,-17 1-16,0-1 0,18 0 0,0 2 31</inkml:trace>
  <inkml:trace contextRef="#ctx0" brushRef="#br0" timeOffset="45891.42">16334 3669 0,'0'0'16,"-18"0"-16,18-17 0,52-1 31,-33 18-15,-2 0-16,37 0 0,-20 0 15,1 0-15,1-18 0,-1 18 16,1 0-16,17 0 0,-18-18 0,53 1 16</inkml:trace>
  <inkml:trace contextRef="#ctx0" brushRef="#br0" timeOffset="46220.43">17480 3352 0,'-106'53'0,"71"-36"16,18-17-16,-1 18 0,0-1 0,0 0 15,-16 2-15,34-2 16,-19 1-16,2-1 0,17 2 15,17-2 1,2-17-16,-2 0 16,18 0-16,-17 17 0,34-17 15,-16-17-15,-1 17 16,18 0-16,-18 0 0,18-17 16,53-2-1,-106 2-15,36-1 16</inkml:trace>
  <inkml:trace contextRef="#ctx0" brushRef="#br0" timeOffset="46447.74">17551 3264 0,'-17'0'0,"34"0"0,-34 17 15,-2 0-15,19 1 16,0 0-16,-17 17 0,17-18 15,0 2-15,0 16 0,0-18 16,0 36-16,0-35 16,0 18-16,0-19 0,0 0 0,0 19 15,0-18-15,17 16 16,-17-16-16,19-18 0,-19 18 16,17-18-16,0 0 0,1 18 15</inkml:trace>
  <inkml:trace contextRef="#ctx0" brushRef="#br0" timeOffset="46873.59">18486 3298 0,'-18'18'31,"18"0"-31,0 0 0,0-1 16,0 0-16,0 2 16,0-2-16,0 1 0,0 16 0,0-15 0,18 16 15,-18 1-15,0-19 0,17 18 16,-17-17-1,0 0-15,17-18 0,-17 17 0</inkml:trace>
  <inkml:trace contextRef="#ctx0" brushRef="#br0" timeOffset="47058.07">18344 3457 0,'106'-35'16,"-53"35"-16,-36 0 15,19-17-15,-1 17 0,-16 0 16,33-19-16,-16 19 16</inkml:trace>
  <inkml:trace contextRef="#ctx0" brushRef="#br0" timeOffset="47378.57">19208 3228 0,'-17'17'32,"0"-17"-17,-1 19-15,18-2 0,-18-17 0,0 17 16,-35 37-1,1-20-15,35-15 16,-2-2-16,2 18 16,-1-35-16,18 17 0,0 2 15,0-2 1,18-17-16,-18 18 0,17-18 16,19 0-16,-19 17 0,1-17 15,18 0-15,16 0 0,1-17 16,-17 17-16,-19 0 15,18-18-15,1 1 16,-1-2-16</inkml:trace>
  <inkml:trace contextRef="#ctx0" brushRef="#br0" timeOffset="47585.26">19156 3228 0,'-18'0'15,"36"0"-15,-36 17 0,0 19 16,1-19-16,17 1 0,0 18 16,-17 17-16,17-18 0,0-1 0,0 2 15,0-1-15,0-16 0,0 15 16,0 20-16,0-20 16,17 2-16,0-18 0,1-1 15,0-17-15,0 0 16</inkml:trace>
  <inkml:trace contextRef="#ctx0" brushRef="#br0" timeOffset="47852.38">19703 3386 0,'52'0'15,"-33"0"-15,-2-17 16,0 17-16,19 0 0,16-17 15</inkml:trace>
  <inkml:trace contextRef="#ctx0" brushRef="#br0" timeOffset="48176.56">20462 3176 0,'-19'34'16,"2"-34"-16,17 18 16,-18-1-16,1 2 0,-2-2 0,2 0 15,-18 19-15,-1-1 16,36-18-16,-17 19 16,0-36-1,17 18-15,17 16 16,0-34-16,54 19 15,-54-19 1,19 0-16,-18 0 0,106 0 16,-54-19-1,-35 2-15,-18 17 16,2-17-16,-2-1 0</inkml:trace>
  <inkml:trace contextRef="#ctx0" brushRef="#br0" timeOffset="48389.11">20514 3193 0,'0'35'0,"0"-70"0,-18 87 0,18-33 16,0-2-16,0 88 16,0-69-16,0-18 15,0 16-15,18 20 16,-18-37-16,18 36 0,-18-35 15,0 0-15,18 17 0,-1-35 16,0 17-16,1-17 0,0 0 16</inkml:trace>
  <inkml:trace contextRef="#ctx0" brushRef="#br0" timeOffset="48703.31">21202 3352 0,'17'0'0,"2"-18"0,-2 18 15,0 0-15,37 0 16,-37-18-16,0 18 16,1 0-16,0 0 0,17 0 15,-18-18-15</inkml:trace>
  <inkml:trace contextRef="#ctx0" brushRef="#br0" timeOffset="49025.92">21855 3105 0,'-36'17'31,"36"1"-31,-17-18 15,-18 36-15,16-36 0,19 17 16,-17 0-16,0 18 16,-1-35-16,18 19 0,-18-2 15,0 0-15,18 1 0,0 0 16,0 0 0,18-1-1,0-17-15,0 17 0,-1-17 0,19 0 16,16 0-1,-35-17-15,2 17 0,16 0 0,-18 0 16,2-17-16,15 17 0,-16-18 0,0-18 16,17 19-16</inkml:trace>
  <inkml:trace contextRef="#ctx0" brushRef="#br0" timeOffset="49231.93">21943 3034 0,'-71'106'0,"71"-89"0,0 19 16,0-1-16,0-18 0,0 19 0,18 35 15,-18-37-15,0 2 16,0-1-16,17-18 0,-17 19 16,0 52-16,0-70 15,0 0-15,0 0 0,0-1 16,-17 18-16,-1-17 15</inkml:trace>
  <inkml:trace contextRef="#ctx0" brushRef="#br0" timeOffset="49796.48">16968 4621 0,'71'-17'0,"-18"17"16,106-35-1,-54 16-15,19 2 0,35 0 0,17-18 0,177-18 16,-159 35-16,18-18 0,0 19 15,17 0-15,-17-19 16,17 18-16,-1-16 0,2 15 0,-18-16 16,0 18-16,193-36 0,-228 35 15,-18-18-15,0 19 0,70-18 16,-141-1-16</inkml:trace>
  <inkml:trace contextRef="#ctx0" brushRef="#br0" timeOffset="50591.4">19896 4745 0,'54'-35'16,"-72"53"-1,0-1 1,0-17-16,-16 17 0,16-17 15,0 18-15,-17 0 0,18-18 16,-2 18-16,19-1 16,0 0-1,19-17-15,-2 19 0,0-19 0,19 17 16,-18-17-16,-1 18 16,18-18-16,1 17 0,-2-17 15,-15 17-15,-2-17 0,1 0 16,-1 19-16,-34-2 15,17 1 1,-18-18-16,1 17 0,-19-17 0,1 19 16,-1-2-16,19-17 15,-18 17-15,-1 1 16,2-18-16,15 0 16,2 18-16,-1-18 15</inkml:trace>
  <inkml:trace contextRef="#ctx0" brushRef="#br0" timeOffset="51159.14">19879 4780 0,'-17'36'15,"-19"-2"1,-16 2-16,33-1 15,-16 1-15,18-19 0,-19 18 0,19 1 16,-1-19-16,1 1 16,17 0-16,-19 0 0,38-1 15,-2-17 1,1 0-16,35 0 16,18-17-16,-19 17 0,18-18 15,-16 18-15,-1-18 0,18 0 16,34-16-16,71-20 15,-159 54 1,19-17-16,-18-2 16,-36-15-1</inkml:trace>
  <inkml:trace contextRef="#ctx0" brushRef="#br0" timeOffset="51373.64">19914 4745 0,'0'35'15,"0"18"-15,18-36 0,0 54 16,-18-18-16,17 1 16,-17-2-16,17 54 0,-17-71 15,0 1-15,19 69 16,-19-70-16,0-16 0,17 15 0,-17-16 15,0 0-15,0 17 16,0-18-16</inkml:trace>
  <inkml:trace contextRef="#ctx0" brushRef="#br0" timeOffset="51843.24">23442 3686 0,'53'-17'31,"-36"0"-31,1 17 16,0 0-16,17-18 16,18 18-16,-18 0 0,1 0 15,-19 18 1</inkml:trace>
  <inkml:trace contextRef="#ctx0" brushRef="#br0" timeOffset="52008.46">23424 4004 0,'54'18'0,"-37"-18"15,0 0-15,1 0 0,52 0 16,-16 0-16,16-18 15,-35 18-15,1-18 0,-1 18 16,18-34-16,18-20 0</inkml:trace>
  <inkml:trace contextRef="#ctx0" brushRef="#br0" timeOffset="61628.36">26088 3034 0,'-36'18'0,"19"-18"0,17 17 16,-17-17-16,17 17 0,0 2 15,-18-2-15,18 1 0,0-1 0,0 2 16,-18-2-16,18 18 0,0-18 16,18 2-16,-18 15 0,0 2 15,18-18-15,-1-1 0,-17 0 16,17 2-16,1-2 0,0 1 16,17-18-16,-18 0 0,2 0 0,-2 0 15,18 0-15,-16 0 0,15 0 0,-16-18 16,35 1-1,-18-19-15,-17 19 0,0-1 0,-1-35 16,0 36-16,-17-2 16,0-16-16,0 18 0,0-19 15,0 19-15,-17-18 0,0 16 0,-1-15 0,-18-1 16,2-1-16,-2 19 16,1-1-16,18 0 0,-19 0 0,-18 1 15,2 17-15,34 0 0,-17 0 16,18 0-16,-1 17 15,0 1-15,18 0 0,-18-18 16,18 18-16,0-1 0</inkml:trace>
  <inkml:trace contextRef="#ctx0" brushRef="#br0" timeOffset="61949.28">26864 3157 0,'-17'36'0,"-36"-1"16,17 18-16,-35 35 15,19-35 1,16-18-16,-16 18 0,16 18 0,-69 34 16,-2 2-16,55-55 15,-1 1-15,-1-18 0,20 18 16,-37 1-16,36-2 16,17-34-16,0 0 0</inkml:trace>
  <inkml:trace contextRef="#ctx0" brushRef="#br0" timeOffset="62277.49">26740 3933 0,'-176'89'16,"106"-37"-16,52-16 15,-18-18-15,19 16 0,0-15 0,-1-2 16,0 1-16,0-1 0,18 2 16,0 15-16,18-16 15,0-1-15,0 2 0,-1-19 16,18 0-16,-17 17 0,17-17 0,1 0 0,35 0 15,17-17 1,-54-2-16,2 19 0,-1-17 16,18-1-16,-35 1 0,-1 17 15,0-17-15</inkml:trace>
  <inkml:trace contextRef="#ctx0" brushRef="#br0" timeOffset="62495.36">26864 3862 0,'-17'0'0,"-2"0"15,-15 19-15,34-2 16,-18-17-16,18 35 0,0-16 16,-18-2-16,18 54 0,-18-19 15,18-16-15,0-2 0,0 20 0,0 51 16,0-69-16,0-1 16,0 1-16,18 34 0,-18-52 15,18-1-15,-18 19 0,18-19 16,-1 1-16,0-18 15,2 0-15,-2-18 0,1 18 16</inkml:trace>
  <inkml:trace contextRef="#ctx0" brushRef="#br0" timeOffset="62779.97">27746 3386 0,'53'-17'31,"35"0"-15,-17-1-16,-37 18 0,20 0 16,-37 0-16,2 0 0,-2 0 15,-17 18-15</inkml:trace>
  <inkml:trace contextRef="#ctx0" brushRef="#br0" timeOffset="62982.41">27675 3722 0,'88'18'15,"-17"-18"-15,-35-18 16,-2 18-16,37 0 0,70-18 16,-35 0-1,-70 18-15,17-17 16,-36 17-16,18 0 15,-18 0-15</inkml:trace>
  <inkml:trace contextRef="#ctx0" brushRef="#br0" timeOffset="69265.42">29722 3086 0,'0'-17'15,"-36"34"1,18 19-16,-16 18 16,34-20-16,-18 20 15,18-20-15,18 2 0,-18-18 16,17-1-16,0 0 15,1 2-15,0-2 0,17 1 0,18-1 16,-18-17-16,-18 0 16,37-17-16,-37-1 15,19 1-15,-36-2 16,0-15-16,0-2 0,0 18 16,0 1-16,-36-19 0,19 1 15,-1 18-15,-18 0 16,-16-2-16,-1 19 15,36 0-15,-19 19 16,1-19-16,18 17 16</inkml:trace>
  <inkml:trace contextRef="#ctx0" brushRef="#br0" timeOffset="69464.34">30392 3122 0,'18'0'16,"-89"88"0,35-53-16,-33 36 15,-21 18-15,38-54 16,16-1-16,-34 37 16,52-52-16,-16 15 0,15 2 15,496-548-15</inkml:trace>
  <inkml:trace contextRef="#ctx0" brushRef="#br0" timeOffset="69638.7">30586 3264 0,'-35'34'15,"16"-16"-15,-15 0 0,-1 17 16,-1 1-16,-35 33 15,1 21-15,35-56 0,-1 2 16,1 16-16,-18 19 16,36-54-16</inkml:trace>
  <inkml:trace contextRef="#ctx0" brushRef="#br0" timeOffset="70179.49">30286 3898 0,'53'-36'0,"-18"19"16,18 0-16,35-37 0,-52 20 15,69-54-15,54-90 16,-71 38-1,36-108-15,-89 160 16,-811 988-16,1588-1888 0,-795 918 0,-17-142 16,-17 160-16,-19-2 15,-16 20-15,-107-37 0,70 52 16,-105 2-16,-18 53 16,71-1-16,0 18 0,-247 159 15,282-124 1,-70 88-16,123-105 0,-35 70 15,71-70-15,-2 105 16,72-52 0,1-72-16,87 54 0,35-35 15,36-36 1,-107-18-16,107-17 16,-89-17-16,89-37 0,-105 37 15,86-71-15,-17 0 16,-105 35-16,-1-18 0,54-52 15,-53 17 1,-54 54-16,-34-55 0,-36 55 16,-1 16-16,-51 19 15,-71-19 1,-19 36-16,90 0 0</inkml:trace>
  <inkml:trace contextRef="#ctx0" brushRef="#br0" timeOffset="73364.6">11183 8890 0,'71'18'31,"-18"-18"-31,-36 17 0,54-17 16,-36 0-1</inkml:trace>
  <inkml:trace contextRef="#ctx0" brushRef="#br0" timeOffset="73538.67">11218 9208 0,'0'17'16,"0"-34"-1,36 34-15,-19-17 16,19 0-16,16-17 0,1-1 16,-18 0-16,1 18 0,-1-18 15,1 1-15,17 0 0</inkml:trace>
  <inkml:trace contextRef="#ctx0" brushRef="#br0" timeOffset="73904.5">13388 8308 0,'-18'53'31,"18"0"-15,0-35-16,0-1 15,0 0-15,0 19 0,0-18 16,0 35-16,18-36 0,-18 1 16,0 18-16,0-19 15</inkml:trace>
  <inkml:trace contextRef="#ctx0" brushRef="#br0" timeOffset="74137.53">13230 8537 0,'88'-35'16,"-71"35"-16,0 0 15,37 0-15,-1-17 16,-18 17-16,-18 0 0,36-19 16</inkml:trace>
  <inkml:trace contextRef="#ctx0" brushRef="#br0" timeOffset="74482.47">14147 8308 0,'-36'17'32,"19"-17"-32,-19 19 0,36-2 15,-35 0-15,18 1 16,-19 0-16,18 0 15,1-1-15,17 0 16,0 2-16,0-2 16,17-17-16,-17 18 15,18-18-15,-1 0 0,19 17 16,-1-17-16,1 0 16,-2 0-16,-15 0 15,16 0-15,-18 0 0,19 0 16,-1-17-16,-18 17 15</inkml:trace>
  <inkml:trace contextRef="#ctx0" brushRef="#br0" timeOffset="74684.83">14216 8344 0,'-17'17'0,"17"0"15,0 1-15,0 0 16,0 0-16,0 16 0,17-156 0,-34 263 16,17-124-16,0 1 0,17 16 0,-17-15 15,0 33-15,19-33 16,-2 15-16</inkml:trace>
  <inkml:trace contextRef="#ctx0" brushRef="#br0" timeOffset="75172.37">14904 8202 0,'0'88'15,"19"-53"1,-19 18-16,0 1 16,17-37-16,-17 19 0,0-19 0,0 1 15,18 16 1,-18 2-16</inkml:trace>
  <inkml:trace contextRef="#ctx0" brushRef="#br0" timeOffset="75362.73">14799 8449 0,'0'-17'16,"0"34"-16,17-34 0,1 17 0,0-18 0,0 18 15,-1 0-15,0 0 16,19 0-16,-1 0 0,1-18 15,16 18-15</inkml:trace>
  <inkml:trace contextRef="#ctx0" brushRef="#br0" timeOffset="75677.07">15575 8273 0,'-17'17'31,"-1"1"-15,53-53-16,-106 87 0,54-33 0,0-19 16,-54 52-16,54-34 15,-19 0-15,18-1 16,1 0-16,-2 2 16,2-2-16,17 1 15,17-1 1,19-17-1,-18 0-15,-1 17 0,2-17 16,-2 0-16,18 0 0,-17-17 16,17 17-16,-18 0 0,1 0 15,0 0-15,0-17 0,-1 17 16,0 0-16,2-18 0</inkml:trace>
  <inkml:trace contextRef="#ctx0" brushRef="#br0" timeOffset="75871.69">15558 8308 0,'-18'17'16,"0"2"-16,0-2 15,18 0-15,0 1 16,0 0-16,0 34 16,0 19-16,0-18 15,18-18 1,-18-16-16,0-2 0,18 18 15,-18-17-15,0 0 0</inkml:trace>
  <inkml:trace contextRef="#ctx0" brushRef="#br0" timeOffset="77440.64">16070 8149 0,'17'36'16,"-17"-19"-1,0 71 1,0-17 0,17-54-1,-17 1-15,0 0 0,0 0 16,0 16 0</inkml:trace>
  <inkml:trace contextRef="#ctx0" brushRef="#br0" timeOffset="77642.39">15875 8396 0,'-17'-18'0,"51"18"16,-16 0-1,18-17-15,-2 17 16,2 0-16,-18 0 0,18 0 15,16 0-15,1-17 16,-36 34-16,1-17 0,0 0 16,17 0-16</inkml:trace>
  <inkml:trace contextRef="#ctx0" brushRef="#br0" timeOffset="78366.02">16792 8149 0,'0'-17'15,"-36"51"17,19-34-32,0 19 15,-1-19-15,-18 35 0,36-18 16,-17-17-16,0 19 0,-1-19 15,0 34-15,18-16 16,0-1-16,0 2 16,18-19-1,-18 17-15,18-17 0,16 0 0,20 17 16,-20-17-16,-15 0 0,16 0 16,-18 0-16,19 0 0,-19-17 15,19 17-15,-18 0 0,16 0 16,2-17-16,-18 17 15,-18-19-15</inkml:trace>
  <inkml:trace contextRef="#ctx0" brushRef="#br0" timeOffset="78544.81">16846 8185 0,'-19'17'15,"2"1"1,17-1-16,0 2 0,-18-2 0,18 18 15,0 1-15,0-19 16,0 36-16,18-35 0,-18 16 16,0-15-16,17 33 15,-17-35-15,0 19 0,19-441 0,-38 828 0,19-406 16</inkml:trace>
  <inkml:trace contextRef="#ctx0" brushRef="#br0" timeOffset="79434.03">6156 10477 0,'0'36'15,"-18"17"-15,0 17 16,18-34-16,-17 88 16,17-55-1,0-50-15,0-2 16,17 36-16,1-35 16</inkml:trace>
  <inkml:trace contextRef="#ctx0" brushRef="#br0" timeOffset="79733.86">7179 10318 0,'0'54'0,"0"-18"15,17-2-15,-17 1 0,0 1 0,0 17 16,0 53-16,0-53 0,0-1 15</inkml:trace>
  <inkml:trace contextRef="#ctx0" brushRef="#br0" timeOffset="80562.17">17639 8078 0,'0'36'15,"-17"-18"-15,17 16 0,0 2 16,0-1-16,0 1 0,0-1 16,0 1-1,0-2-15,0-16 0,17 0 16,-17 0-16,0-1 0,0 0 16</inkml:trace>
  <inkml:trace contextRef="#ctx0" brushRef="#br0" timeOffset="80766.69">17480 8361 0,'18'0'0,"-1"0"0,2-17 15,15 17-15,-16 0 16,18-19-16,-2 19 0,37-17 15,-35-1-15,-1 18 0,-1-17 0,2 17 16,-1-17-16,-16 17 0,15 0 16,-16 0-16,-1-19 0</inkml:trace>
  <inkml:trace contextRef="#ctx0" brushRef="#br0" timeOffset="81601.55">7426 10442 0,'-35'35'0,"35"18"15,-17 1-15,17-20 0,0 2 16,0-1-16,0 1 16,0-1-16,0 1 0,17 33 15,-17-33-15,17 17 0,-17-35 16,18-1-16</inkml:trace>
  <inkml:trace contextRef="#ctx0" brushRef="#br0" timeOffset="81791.98">8484 10408 0,'18'52'0,"-18"-35"16,-18-86-16,36 174 0,-1-88 0,-17 37 15,0-20-15,0 2 16,19-18-16</inkml:trace>
  <inkml:trace contextRef="#ctx0" brushRef="#br0" timeOffset="82672.11">18274 7973 0,'-18'35'0,"1"-35"16,-2 18-16,2 0 0,0-18 0,17 17 15,-18 0-15,1 2 0,-19 16 16,19-18-16,17 0 16,-18-17-16,0 36 15,18-18-15,18-1 16,0-17-1,-1 0-15,0 19 0,19-19 16,-18-19-16,-1 19 0,36 0 16,-18-17-16,-16 17 15,-2-18-15,0 18 0,19-17 16</inkml:trace>
  <inkml:trace contextRef="#ctx0" brushRef="#br0" timeOffset="82861.3">18362 7956 0,'-18'17'0,"1"18"16,0-17-16,17 17 0,-19 1 15,2 52-15,-1 0 16,1-36-16,17-16 0,0 52 16,-19-52-16,19 33 15,0-50-15,0 33 16,-17-16-16,17-19 0,-17 37 15</inkml:trace>
  <inkml:trace contextRef="#ctx0" brushRef="#br0" timeOffset="83299.42">13264 9296 0,'142'0'15,"70"-18"1,-71 1-16,18-2 0,34 2 0,212-18 16,-193 17-16,35 0 15,248-16-15,-231-2 0,548-16 16,-266 16-1,-35 18-15,-282 1 16,213 17-16,-266-19 0,213 19 16,-320 0-1,2 19-15,0-19 0,-54 17 16,-17 1-16</inkml:trace>
  <inkml:trace contextRef="#ctx0" brushRef="#br0" timeOffset="83697.03">16651 9649 0,'-71'17'31,"18"18"-31,18-16 16,-89 51-16,90-52 15,16-1-15,0 0 0,-17 19 16,0-1-16,35-18 15,0 2-15,18-2 16,-1 1-16,18-18 16,18 0-16,18 0 15,34 0-15,-52-18 16,1 18-16,-1-17 0,-1-2 0,1 2 16,1-18-16</inkml:trace>
  <inkml:trace contextRef="#ctx0" brushRef="#br0" timeOffset="83895.81">16651 9596 0,'-17'17'16,"-1"19"-16,0-19 16,18 37-16,0-37 0,0 18 15,18 53-15,0-52 16,-1 17-16,19 35 0,-1 0 15,-1-53-15,20 18 16,-18-18-16,16-17 16,-16 0-16,16-18 0</inkml:trace>
  <inkml:trace contextRef="#ctx0" brushRef="#br0" timeOffset="84216.4">19544 8749 0,'123'-17'15,"-106"17"-15,19 0 0,18-18 16,-20 18-16,2 0 0,-1 0 16,0 0-16,35 0 15,-34 0-15,-18 18 0,-1-18 0</inkml:trace>
  <inkml:trace contextRef="#ctx0" brushRef="#br0" timeOffset="84389.61">19703 9120 0,'71'0'0,"-37"-18"16,37 18-16,17-18 15,0 18-15,-52 0 16,-1-18-16,1 18 0,16 0 16,-16 0-16</inkml:trace>
  <inkml:trace contextRef="#ctx0" brushRef="#br0" timeOffset="85864.1">21960 8361 0,'-105'71'16,"69"-54"-16,1 19 0,-35 16 16,34-35-16,-70 73 15,89-73-15,0 0 0,17 1 16,-19-18-16,2 36 0,-1-19 15,36 0 1,-1 1-16,2-18 16,15 0-16,20 0 15,-20 0-15,37-18 16,0 18-16,-1-17 16,1 0-1,-54-1-15,19 0 0,-1 0 16,-35 1-16,0 0 0,0-2 15</inkml:trace>
  <inkml:trace contextRef="#ctx0" brushRef="#br0" timeOffset="86056.14">21767 8273 0,'-19'105'0,"19"-34"16,0 17-16,0 19 15,-17-55-15,17 36 16,0 1-16,0-72 16,-17 18-16,17 18 15,17-18-15,-17-16 0,0-2 16,17 0-16</inkml:trace>
  <inkml:trace contextRef="#ctx0" brushRef="#br0" timeOffset="86296.46">22666 8520 0,'-35'17'0,"18"0"15,-2 2-15,-52 52 0,-17-1 16,54-18-16,-142 107 15,122-106-15,1 1 16,0-2-16,-53 54 16,72-71-16,-56 53 15,73-69-15,17-2 0,0 0 16</inkml:trace>
  <inkml:trace contextRef="#ctx0" brushRef="#br0" timeOffset="86513.42">22931 8625 0,'-19'19'0,"-227"157"16,194-123-16,-72 52 15,0-17-15,72-34 16,-2-2-16,-34 37 0,18-18 15,-1-2 1,54-33-16,-19-1 0,1 1 16</inkml:trace>
  <inkml:trace contextRef="#ctx0" brushRef="#br0" timeOffset="87269.75">22295 9666 0,'89'-36'0,"-19"2"15,-17 16-15,0 1 0,53-54 16,-53 35-16,71-34 15,35-72 1,-71 54-16,17-34 16,-69 68-16,69-70 0,1-34 15,-1253 1128-15,2400-2116 16,-1218 1058-16,1-19 0,-19 2 0,1 17 16,-18-247-16,-35 211 15,-54-105-15,-51 34 16,33 126-16,-122-38 15,-142 55-15,195 52 16,-195 52-16,19 55 16,158-38-16,-141 91 15,-124 157 1,213-53-16,158-140 16,-54 158-16,89-158 15,36 17-15,34 176 0,71-70 16,-35-140-16,141 69 15,71-35-15,52-36 16,54-34-16,0-54 16,-2 1-1,-174-36-15,-19 1 0,160-18 16,-55-35-16,-69 16 16,-17-34-16,-107 52 15,70-69-15,-16 0 16,-20-19-16,-68 53 15,-1 18-15,-1-18 0,72-88 16,-89 107-16,-17-1 16,17 18-16,-18-54 0,-17 1 15,-34-17-15,-37-19 16,35 53 0,-35 0-16,19 2 0,-125-91 0,-16 20 15,-19 33 1,0 55-16,106 16 0,-140 19 15,-142 52 1,264-17-16,18 0 0,-159 87 16</inkml:trace>
  <inkml:trace contextRef="#ctx0" brushRef="#br0" timeOffset="88205.82">25876 9701 0,'-17'0'32,"-2"-17"-32,2 17 15,-35-18-15,-37-18 0,37 19 16,-72-18-16,53-1 15,-52-16-15,-18-18 16,34 34 0,55 1-16,34 18 15,0 17-15,-16-19 0,16 19 16,0-17-16,18 34 31</inkml:trace>
  <inkml:trace contextRef="#ctx0" brushRef="#br0" timeOffset="88492.38">24942 9649 0,'-71'-36'0,"71"19"16,71 70-16,-178-141 0,72-1 15,35 71-15,-17-52 16,17 35-16,0-1 16,17-35-16,1 37 0,-1 16 0,2-18 15,69-16 1,17 34-16,19 0 16,17 18-16,-1 0 15,-69 18-15,106-18 16,-106 0-16,88 18 0,-71-36 15,-18 18-15,72-18 16</inkml:trace>
  <inkml:trace contextRef="#ctx0" brushRef="#br0" timeOffset="98136.64">8714 11606 0,'0'-17'0,"0"70"16,0-1-1,0-16-15,17-1 16,-17 72-16,0-55 0,0 1 16,17 0-16,-17 53 15,0-36-15,0-35 0,0-16 16,0 15-16,0-16 0,0-1 15,0 19-15,0-19 0,0 1 16</inkml:trace>
  <inkml:trace contextRef="#ctx0" brushRef="#br0" timeOffset="99805.66">8660 11572 0,'0'0'0,"-17"-19"15,53 19 16,-36-17-31,35 17 0,-18 0 16,0 0-16,19 0 0,18-18 16,51 18-16,-34-17 15,-18 17-15,16 0 0,2-17 0,0 17 0,70-19 16,-53 2 0,0-1-16,1 1 0,-1 17 0,18-19 15,88-15-15,-88 16 0,-1 0 16,-16 0-16,210-34 15,-192 34-15,-19 0 0,17 1 16,90 0-16,-107-2 0,70 2 16,-87 17-1,70-18-15,-53 1 0,71-2 16,-18 2-16,-70 17 16,0-17-16,-19 17 0,1-18 15,0 18-15,-18 0 0,1-17 0,35 17 16,-37-19-16,-16 19 0,18 0 15,-19-17-15,18 17 0,-17 0 16,17-17-16,1 17 16,-19 0-16,1-18 0,-1 18 0,0 0 15,2 0-15,-19-18 0,17 18 16,1 0-16,-1-18 16,2 18-16,-2 0 15,0 0 1,1-17-16,-1 17 15,2 17 17,-2-17-17,-17 18 1,17-18-16,-17 18 16,18 17-1,-18-18-15,0 2 0,18-2 16,-18 1-16,0 16 15,35 37 1,-35-52-16,17 33 0,-17-16 16,0-19-16,19 18 0,-2 18 15,-17-17-15,18 16 16,-18-16-16,0-19 0,0 18 16,17-16-16,-17-2 0,0 0 15,0 37-15,0-37 0,0 18 16,0-17-16,0 0 0,0 16 15,17-15-15,-34-2 0,17 1 16,0-1-16,0 2 0,0-2 0,0 35 16,0-33-16,0-2 0,0 0 15,0 1-15,0 0 16,17 0-16,-17-1 0,0 19 0,0-19 16,0 18-1,0-18-15,0 2 16,0-2-16,0 1 15,0-1-15,-17 2 0,17-2 16,0 0-16,0 1 16,0-1-16,0 2 0,-17-2 0,17 18 15,0-17 1,0 0-16,-18-1 0,18 0 0,0 2 16,0-2-16,0 1 15,-17-1 1,17 0-1,-19-17-15,2 0 16,-71 19 15,71-19-31,-37 17 0,-34-17 16,-53 18-16,36-1 0,17 2 16,-19-19-16,-122 34 15,123-16-15,0 0 0,-17 0 16,-106-1-16,105 0 0,1 1 15,16-18-15,-15 18 0,-108 0 16,124-18-16,0 17 0,-106 0 16,0-17-16,124 19 15,0-19-15,-17 17 0,34-17 16,1 0-16,-1 0 0,0 18 0,-17-18 16,0 0-16,71 17 15,-19-17-15,19 0 0,-1 0 16,0 0-16,0 0 0,1 0 0,0 0 15,-1 0-15,0 0 16,0 0 15,1 0 32,17-17-48,-17 17 17,-2 0-17,2 0 17,-1-18-17,1 18 16,-2-17-15</inkml:trace>
  <inkml:trace contextRef="#ctx0" brushRef="#br0" timeOffset="105229.58">24959 8449 0,'141'0'0,"-106"0"16,1 0-16,16 0 0,-16 0 0,17 0 15,-1 0-15,2 0 0,34 0 16,-35-17-16,-18 17 0,-17 0 16,17 0-16,-18 0 0,37 0 15,-37 0-15,-17-18 0,17 18 0,2 0 16</inkml:trace>
  <inkml:trace contextRef="#ctx0" brushRef="#br0" timeOffset="105547.55">25312 8132 0,'-18'-18'0,"36"36"16,-71-18-16,36 17 16,-90 54-1,72-35-15,-1-2 0,2 20 0,-37 16 16,54-35-16,17 1 0,-18-1 15,53-1 1,0 2-16,18-18 0,18-18 0,141 17 16,-90-34-16,249 17 0,-194 0 15,17 0-15,194-18 16,-194 1-16</inkml:trace>
  <inkml:trace contextRef="#ctx0" brushRef="#br0" timeOffset="107493.48">14058 13512 0,'0'34'0,"-18"20"15,1-1 1,17-18-16,0 1 0,-17-2 0,17 2 16,0-18-16,0 16 0,-19-16 15,19 18-15,0-2 0,0-15 16,0-2-16,0 1 0,0-1 0,0 0 15</inkml:trace>
  <inkml:trace contextRef="#ctx0" brushRef="#br0" timeOffset="107724.76">13828 13794 0,'0'-18'16,"36"18"-1,-1 0 1,1 18-16,-1-18 16,1 0-16,16 0 0,18-18 15,-16 18 1,-20 0-16,2 0 0</inkml:trace>
  <inkml:trace contextRef="#ctx0" brushRef="#br0" timeOffset="108129.45">14711 13494 0,'17'-18'16,"1"18"-16,0 0 0,0 18 15,-1-18-15,0 18 0,19-1 16,-18 0-16,-1 2 16,-17-2-16,17 18 15,2-18-15,-19 2 0,0 33 16,0-33-16,0-2 0,0 0 16,0 1-16,0 35 15,17-18-15,-17-17 16,0 0-16,0-1 15,0 0 1</inkml:trace>
  <inkml:trace contextRef="#ctx0" brushRef="#br0" timeOffset="108334.39">14675 13794 0,'53'0'31,"-35"0"-31,0 0 16,17 0-16,-18 0 0,19 0 0,16 0 16,2 0-16,-1 0 15,-36 0-15</inkml:trace>
  <inkml:trace contextRef="#ctx0" brushRef="#br0" timeOffset="108762.3">15928 13565 0,'0'-19'0,"0"73"32,0-37-32,-18 19 15,18-1-15,0 35 16,0-52-16,0 0 0,0 0 15,0 16-15,0-16 0,0 0 16,18 0-16,-18-1 0,0 0 16</inkml:trace>
  <inkml:trace contextRef="#ctx0" brushRef="#br0" timeOffset="108978.68">15699 13812 0,'71'-36'0,"-54"36"16,0 0-16,19 0 16,-18 0-16,16 0 0,20 0 0,-20 0 15,-15 0-15,16 0 0,1-18 0,-19 18 16,18 0-16,1-17 0,-19 17 15</inkml:trace>
  <inkml:trace contextRef="#ctx0" brushRef="#br0" timeOffset="109164.59">16527 13565 0,'0'35'47,"0"-18"-47,0 0 0,-17 2 15,17 52-15,0-19 16,0-16-16,0-19 16,17 18-16,-17-17 15,0 0-15,0 16 0,0-386 16</inkml:trace>
  <inkml:trace contextRef="#ctx0" brushRef="#br0" timeOffset="109984.5">6367 16228 0,'-17'53'0,"-1"-18"0,18 18 16,0-36-16,0 19 16,0-1-16,0 1 0,0 16 0,0 19 15,18-1-15,-18-34 16,0-18-16,17-1 0,19 18 15</inkml:trace>
  <inkml:trace contextRef="#ctx0" brushRef="#br0" timeOffset="110217.94">7655 15945 0,'0'53'15,"0"1"-15,0-20 0,0 2 16,0 70-16,0-53 16,0 0-16,-17 17 0,17-34 0,0 17 15,0-1-15,0-16 0,0-1 16,0-18-16</inkml:trace>
  <inkml:trace contextRef="#ctx0" brushRef="#br0" timeOffset="110786.96">7814 15452 0,'-18'0'15,"1"17"-15,17 19 0,-17 16 16,17-16-16,0 17 15,0-18-15,0 0 16,0 1-16,0 17 0,17 18 16,0-2-16,1-33 0,-1-19 15,2 1-15</inkml:trace>
  <inkml:trace contextRef="#ctx0" brushRef="#br0" timeOffset="111013.75">9067 15098 0,'35'36'15,"-18"-1"-15,-17-16 0,17-2 0,-17 36 16,19-1-16,-19 2 0,17 51 15,-17 2-15,18-55 16,-18 1-16,0-18 0,0 1 0,0-19 16</inkml:trace>
  <inkml:trace contextRef="#ctx0" brushRef="#br0" timeOffset="112136.4">17286 13546 0,'-18'36'16,"18"-18"-1,-17 87 1,17-86-16,0 15 0,0-16 0,0 18 15,0-19-15,0 18 16,0-17-16,0 0 0,0-1 0,0 0 16</inkml:trace>
  <inkml:trace contextRef="#ctx0" brushRef="#br0" timeOffset="112352.66">17075 13812 0,'35'-18'31,"-18"18"-31,19 0 16,-1 0-16,-18 0 0,19 0 0,-19-18 15,89 18 1,-70 0-16,17-18 0,-1 1 15,1 17-15</inkml:trace>
  <inkml:trace contextRef="#ctx0" brushRef="#br0" timeOffset="112668.79">17974 13476 0,'-18'0'15,"-16"18"-15,15 0 0,2-1 16,-37 36-1,37-18-15,0 1 0,-1-1 0,18 18 16,0-18-16,0-17 0,18 17 16,-1-18-16,0 19 15,2-18-15,-2-1 0,37 0 0,-20-17 16,1 19-16,-16-19 0,-2 0 16,0 0-16,1-19 15,-18 2-15,-18 0 16,18-1-16,-17 0 15,0 18-15,-2-18 0,2 18 16,-18-17-16,18 0 0,-2 17 16,2 0-16</inkml:trace>
  <inkml:trace contextRef="#ctx0" brushRef="#br0" timeOffset="112992.99">18732 13458 0,'0'54'15,"0"-37"-15,0 0 16,-17 37-16,17-20 0,0-15 16,0 16-16,0-18 0,0 19 0,0-19 15,0 1-15,0 0 0,0 0 16,0-1-16,17 0 0,-17 1 0,0 0 15,18-18-15</inkml:trace>
  <inkml:trace contextRef="#ctx0" brushRef="#br0" timeOffset="113173.7">18610 13758 0,'-19'-17'0,"38"34"0,-2-34 31,54 17-15,-54 0-1,0 0-15,1 0 0,0 0 16,17-17-16</inkml:trace>
  <inkml:trace contextRef="#ctx0" brushRef="#br0" timeOffset="113509.89">19262 13353 0,'17'0'16,"19"17"-16,-19 1 15,-17-1-15,0 2 0,0-2 0,0 0 16,-17 37-16,-2-20 15,2-15-15,0-2 0,17 18 0,0-18 16,-18 2-16,18-2 0,0 1 16,0-1-16,18-17 15,-18 19-15,53-19 0,-36 17 16,1-17-16,18 0 0,-2 0 0,2 0 16,-1 0-16,0-17 0,1 17 15,-2 0-15,2 0 0,-18-19 0,52 19 16,-52 0-16,-1 0 15,-34 19 1,-1-2-16,-35-17 16</inkml:trace>
  <inkml:trace contextRef="#ctx0" brushRef="#br0" timeOffset="114142.11">13582 14834 0,'-71'18'0,"107"0"16,-19-18-16,18 18 0,18-18 15,18 0-15,0 17 0,17-17 0,17 0 16,2 0-16,-2 0 0,19 0 15,-1 0-15,1 0 0,52-17 16,1 17-16,192-18 0,-174 0 0,17 18 16,-1-18-16,1 18 0,17-17 15,0 17-15,1 0 0,211 0 16,-194 0-16,194 0 0,-212 0 16,-17 0-16,-1 17 15,-16-17-15,175 18 0,-194-18 0,-52 0 16,-1 18-16,106-18 15,-141 0-15,-17 0 0,-35 18 16,35-18-16,-71 17 16</inkml:trace>
  <inkml:trace contextRef="#ctx0" brushRef="#br0" timeOffset="114573.62">17727 15240 0,'-17'18'16,"-1"0"0,-18 16-16,2-16 15,-37 35-15,35-36 0,-16 37 16,16-37-16,-35 54 16,54-54-1,0 19-15,17-19 16,0 1-1,17 0-15,54 0 16,-1-1-16,-35-17 16,18 0-16,-18 0 0,18 0 15,1-17-15,-1 17 0,16 0 16,2-18-16,0 0 16,-54 0-16,2 18 0,-2-17 15</inkml:trace>
  <inkml:trace contextRef="#ctx0" brushRef="#br0" timeOffset="114771.82">17744 15398 0,'-34'36'0,"34"-18"0,-18-1 0,18 2 16,-18 15-16,18 20 0,-18-20 15,18 2-15,0 16 0,18 2 16,-18-20-16,18 73 0,-18-55 15,18 19-15,16-18 16,2 0 0,16-35-1</inkml:trace>
  <inkml:trace contextRef="#ctx0" brushRef="#br0" timeOffset="115164.19">20602 14622 0,'141'-34'15,"-124"16"-15,19 18 0,35-18 16,-54 18-16,19 0 16,-18 0-16,16 18 15,-16-18-15</inkml:trace>
  <inkml:trace contextRef="#ctx0" brushRef="#br0" timeOffset="115330.41">20760 14852 0,'36'36'16,"-18"-36"0,-72-36-16,144 72 0,-73-19 15,0-17-15,19 0 0,-18 0 0,104 17 16,-103-17 0,-2 18-16,1-18 15,-1 0-15,2 0 0</inkml:trace>
  <inkml:trace contextRef="#ctx0" brushRef="#br0" timeOffset="121853.56">23178 13934 0,'-71'54'16,"54"-37"-16,-2 0 0,2 2 0,-1-2 16,-16 1-16,-2 18 15,18-2-15,1-16 0,-2-18 16,19 18-16,-17 0 15,17-1-15,0 18 16,17-35-16,-17 18 0,19-18 16,-2 18-16,18-18 15,-16 17-15,33-17 0,1 17 16,18-34-16,-37 17 16,2 0-16,-1 0 0,-18-17 15,37-1-15,-37 18 16,2 0-16,-2-18 0,0 18 0,1-18 0</inkml:trace>
  <inkml:trace contextRef="#ctx0" brushRef="#br0" timeOffset="122097.52">23142 14041 0,'-71'71'0,"71"-37"0,-17-16 16,105-141-16,-176 264 0,88-106 0,-18 0 15,18 35-15,-17 1 16,17-35-16,0-1 0,-17-18 0,17 19 16,0-1-16,0-17 0,0 17 15,0-18-15,-19 2 16,19-2-16,0 18 0</inkml:trace>
  <inkml:trace contextRef="#ctx0" brushRef="#br0" timeOffset="122381.52">23795 14200 0,'-53'17'15,"53"0"-15,-18 1 0,1 0 16,-19 0-16,-16 52 0,16-35 16,1-16-16,-53 86 15,52-70-15,-17 18 16,18-17-16,18-19 0,-2 18 15,2-18-15</inkml:trace>
  <inkml:trace contextRef="#ctx0" brushRef="#br0" timeOffset="122596.51">24024 14182 0,'-53'88'0,"36"-53"0,-18 1 15,-1-1-15,1 1 16,-54 69-16,1-17 0,36-35 16,-1-1-16,-1-16 0,20-1 15,-2 18-15,1-35 0,-1 18 16,-16-2-16,-19 20 0</inkml:trace>
  <inkml:trace contextRef="#ctx0" brushRef="#br0" timeOffset="124362.27">23848 13458 0,'-336'-34'15,"231"51"-15,17 0 0,-19 1 16,2 18-16,-36 17 0,18-1 15,16 19-15,2-1 0,-2 1 0,19 17 16,0 0-16,-53 124 0,89-107 16,-37 143-16,71-37 15,36-16-15,0-90 16,105 124-16,-52-122 16,35-19-16,-18 0 0,123 53 15,1-70-15,0 0 0,-107-54 16,2 0-16,-2 1 15,1-18-15,88-18 16,-106 18-16,195-88 0,-212 71 16,17-36-16,-18 17 0,72-70 15,-72 53-15,89-106 16,-54 19-16,-70 70 16,1-1-16,52-88 15,-53 89-15,1-18 0,17-71 16,-18 70-16,-18 1 0,-17 17 15,0-17-15,-35-71 16,-1 89-16,-16-18 0,16 34 0,-16-16 16,-72-53-16,54 70 15,-18 18-15,17-18 0,-17 18 0,-107-36 16,2 18-16,17 0 16,-1 35-16,106 1 15,0 0-15,-34 17 16,70 0-16,-35 0 0,34 17 15,18-17-15</inkml:trace>
  <inkml:trace contextRef="#ctx0" brushRef="#br0" timeOffset="127366.14">23195 9966 0,'-35'18'0,"17"-1"0,0 0 0,18 2 16,-17-2-16,0 1 0,17-1 16,-19 2-16,2-2 0,-1 0 15,1 37-15,0-20 16,-2-16-16,19 0 15,-17 0-15,17-1 16,17-52 15,2 17-31,-2-17 16,0 18-16,1-37 16,-1 37-16,2-19 0,15-16 31,-34 33-31,18 19 0,-18-17 0,18 17 15,0-17-15,-1 17 16,0 0-16,2 17 16,-2-17-16,1 17 15,35 37 1,-36-54-16,-17 17 16,18-17-16,-1 36 0,2-36 15,-2 17-15,-17 1 16,17-18-16,-17 18 15</inkml:trace>
  <inkml:trace contextRef="#ctx0" brushRef="#br0" timeOffset="127865.69">23231 10037 0,'-19'0'0,"38"0"0,-55 17 15,36 1 1,0-1 0,0 36-16,0-35 0,0 52 15,0 18-15,17-34 0,-17-1 16,0-1-16,19 1 15,-2 53-15,1-53 0,-1 18 0,0-1 16,2 1-16,-2 0 0,1 70 16,-1-70-16,2-19 15,-2 18-15,18 54 0,-17-53 16,0 0-16,16 69 16,-16-70-16,18 54 0,-2 0 15,-15-72-15,16 55 16,-18-2-16,19-17 15,-36-52-15,0-1 0,17 1 16,-17 16-16,0-35 16,18 2-16,-18-2 0,0 1 0,0-1 15,0-52 48,-18 35-48,18-17-15</inkml:trace>
  <inkml:trace contextRef="#ctx0" brushRef="#br0" timeOffset="128313.55">23442 12294 0,'36'35'15,"-19"-16"-15,-17-2 0,17 0 16,1 19-16,0 16 15,0-33-15,-18 16 16,17-18-16,19 36 0,-19 1 16,-17-37-16,18 0 15,-18 1-15,17-18 16,-17 18-16,19-18 16,15-36-16,-16 19 15,-1-19-15,36-35 16,1-17-16,-1 18 15,-18 35-15,18-36 16,-36 37-16,1 15 16,-1-16-16,19-1 0,-19 2 15,1-1-15,-1 16 16,2 2-16,-19 0 0,17-1 16,-17 0-16</inkml:trace>
  <inkml:trace contextRef="#ctx0" brushRef="#br0" timeOffset="132021.29">5239 7285 0,'-17'-17'0,"17"-2"0,-19 19 16,2-17-16,-18-1 15,16 18 1,2-17-16,-18 17 0,18 0 16,-19-17-16,1 17 0,-54-19 15,-16 2-15,34 17 0,0-18 16,-70 18-16,18-17 16,-35 17-16,16 0 15,54 0 1,0 17-16,-106 1 0,18 18 15,0-2-15,16 37 16,90-36-16,-54 35 16,0 18-16,-17 90 15,72-56 1,50-51-16,-16 106 0,35-18 16,18 0-1,18-71-15,16 70 0,1-87 16,52 70-16,107 53 15,-124-158 1,0 16-16,124 36 0,-124-52 16,19-19-16,122 36 0,1-18 15,-1-16-15,106-19 16,-123-19 0,-2-16-16,-15-35 15,-2-1-15,-86 36 16,69-54-1,71-34-15,-106 17 16,-70 71-16,17-18 16,53-70-16,-88 70 0,70-53 15,-52 36-15,-18 16 0,35-51 16,-52 52 0,-1-1-16,18-34 0,-36 35 15,1-158-15,-36 105 16,-16 18-16,-20-54 15,18 72-15,-86-70 16,51 50-16,-70-50 0,-18 16 16,-36 0-1,19 36-15,-17 0 16,104 54-16,-122-20 16,87 37-16,-88 0 15,-17 17-15,106 17 0,-1 0 16,-35 1-16,18 18 0,-18-2 0,18 20 15,-140 51-15,-2 36 16,36 1-16,35 16 16,107-87-16</inkml:trace>
  <inkml:trace contextRef="#ctx0" brushRef="#br0" timeOffset="133815.01">8467 9137 0,'0'-35'16,"-53"-54"-16,-1 37 15,-51-1-15,34 35 0,-87-35 16,-37 36 0,90-1-16,-1 18 0,-123 35 15,-88 18-15,-107 89 16,141-20 0,160-51-16,-230 158 15,160-53-15,51-16 16,18 16-16,90-88 15,-2 88 1,36-88-16,18 90 0,17-90 16,-18-18-16,178 177 0,-107-176 15,17-1-15,-15-18 16,156 55-16,36-36 16,-17-19-16,-142-34 0,1-18 15,158 18-15,-18-36 16,19-18-16,-19-34 15,-17-1-15,-141 36 16,70-53-16,-52 35 16,-1-18-16,194-158 15,-122 53-15,-107 88 0,53-107 16,-70 90-16,-18-19 16,-1-69-16,-52 86 0,0-122 15,-34 89-15,-144-196 16,-15 142-1,-36 53-15,-194 17 16,246 107 0,-175 17-16,33 17 15,-192 54 1,353-54-16,-108 54 0,73-1 16,122-34-16</inkml:trace>
  <inkml:trace contextRef="#ctx0" brushRef="#br0" timeOffset="137182.26">6686 13036 0,'-107'-36'0,"90"18"0,-18 1 16,-54-19-16,37 19 0,-72-37 15,-106-51 1,142 88-16,-70-54 15,-18 0-15,86 35 16,-15 19-16,-88-18 0,86 18 16,-86-2-16,-37 19 15,-87 54-15,210-37 16,2 19-16,-36 16 16,35 1-16,-106 53 0,0 35 15,36 36-15,0 34 16,35 18-1,17 1-15,0 158 16,107-264-16,-1-19 0,1 2 16,34 122-16,1-106 15,18 18-15,69 106 0,-52-123 16,35-19-16,0 2 0,18-2 16,123 90-16,-88-126 15,1 20-15,175 34 0,-140-52 16,193 35-16,-176-54 0,212 19 15,-194-35-15,0-1 16,-2 1-16,232 16 0,-37-16 16,36-2-16,-229-16 15,0-18-15,-1 18 16,-16-36-16,210 0 0,-210-16 0,193-37 16,-195 18-16,-16-1 0,-1-16 15,176-89-15,-33 0 16,-160 71-16,-19 0 0,142-70 15,-35-1-15,-140 88 16,51-53 0,-35 2-16,-70 68 0,-18-16 15,36-53-15,-71 70 0,18-71 16,-36-18 0,0 54-16,-16 18 0,-20-18 0,1-18 15,-88-106-15,-18-17 16,71 106-16,0-1 0,-124-105 15,-17 17-15,-18 0 16,-17 19-16,123 105 16,-18 0-16,18-2 0,-177-50 15,142 70 1,-1-1-16,-387-105 0,176 69 16,193 73-16,-15-20 15,-2 20-15,-212-37 0,1 18 16,211 35-16,-193-18 15,193 36-15,-176 18 16,194 0-16,17 0 0,-16-1 0,-143 54 16,18 17-16,160-35 15,16 0-15,2-1 16,-196 107-16</inkml:trace>
  <inkml:trace contextRef="#ctx0" brushRef="#br0" timeOffset="144163.93">4216 8361 0,'35'0'47,"70"0"-32,-51 0-15,-1 0 16,-36 0-16,18 0 16,-16 0-16,-2 0 15</inkml:trace>
  <inkml:trace contextRef="#ctx0" brushRef="#br0" timeOffset="144930.68">5610 8449 0</inkml:trace>
  <inkml:trace contextRef="#ctx0" brushRef="#br0" timeOffset="145614.25">6086 10196 0,'17'0'62,"18"0"-46,35 0-16,20 0 0,15 0 16,-34 0-16,-18 0 15,-36 0-15,18 0 16,-18 0-16,19 0 16,-18 0-16,-1 0 15</inkml:trace>
  <inkml:trace contextRef="#ctx0" brushRef="#br0" timeOffset="157261.34">26440 8537 0,'-17'0'15,"34"0"1,1-17 0,0 17-16,0 0 0,52-18 15,-35 18 1,53-17-16,-52 17 16,17-19-16,-35 19 0,16 0 0,-15 0 15,-2 19-15,35-2 16,-52 1-1,19-1-15,-19 19 0,0-19 0,0 18 0,0 1 16,0-1-16,0 18 16,0 0-16,0-1 0,0 72 15,0-53-15,0-18 0,0 17 0,0 0 16,0 20-16,0-2 0,0 0 16,0-18-16,0 18 0,0 0 0,17 195 15,-17-178 1,0-17-16,18 19 0,-18-19 0,0 17 15,0 1-15,0 0 0,17 106 16,-17-89-16,0-16 0,19 15 0,-19 20 16,17-18-16,-17 16 15,0-16-15,0 0 0,17-19 0,-17 19 16,0-1-16,0-17 0,0 17 0,0-16 16,0-2-16,0 0 0,0-15 15,18 15-15,-18-17 0,0 17 0,0-15 16,0-2-16,0 53 0,0-89 15,0 19-15,0-1 0,-18-16 0,18-2 16,0 18-16,0-16 0,-17-20 16,17 2-16,0-1 0,0 1 0,0-1 15,0-17-15,-17 17 0,17-18 0,0 1 16,0 0-16,0 0 16,0-1-16,-19-17 15,2 17-15,-1-34 16,1 17-16,-19 0 15,1 0-15,-1 0 0,-16-17 0,-1 17 16,-18 0-16,1-18 0,-18 18 0,-107 0 16,107 0-16,-17 0 15,-1 18-15,17-18 0,-16 0 0,-89 34 16,105-34-16,1 19 0,-17-2 16,34-17-16,0 18 0,1-18 15,16 17-15,2-17 0,-1 0 16,18 0-16,17 0 0,-17 0 0,18 0 0,-2 0 15,2 0 1,17-17 0</inkml:trace>
  <inkml:trace contextRef="#ctx0" brushRef="#br0" timeOffset="157681.98">25154 13829 0,'-54'17'0,"1"1"16,36 0-16,-19 0 0,-123 87 16,124-88-1,-1 19-15,2-1 0,-1-16 16,16 15-16,2-16 0,0 18 0,17-19 16,-18 18-16,18-17 0,0 34 15,18 19-15,-1-35 16,0-1-16,19 1 0,-1-2 15,1-16-15,52 35 0,-35-36 16,-1 2-16,72 16 0,-18-18 16,-53-17-16,-18 17 15,1-17-15,-19 0 0,36 0 0,-18 0 16,-18-17-16,2 17 0,-2-17 16</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50:39.582"/>
    </inkml:context>
    <inkml:brush xml:id="br0">
      <inkml:brushProperty name="width" value="0.05292" units="cm"/>
      <inkml:brushProperty name="height" value="0.05292" units="cm"/>
      <inkml:brushProperty name="color" value="#0070C0"/>
    </inkml:brush>
  </inkml:definitions>
  <inkml:trace contextRef="#ctx0" brushRef="#br0">8992 4048 0</inkml:trace>
  <inkml:trace contextRef="#ctx0" brushRef="#br0" timeOffset="1484.1">9592 3889 0,'17'-17'0,"-53"69"47,19-33-32,-1-2-15,1 0 16,-19 19-16,1-18 0,-1 16 0,2-15 16,-2-2-16,18 18 0,1-18 0,0-17 15,-1 19-15,0-2 0,0 1 16,1-18-16,17 17 0,-17-17 0,17 19 16,17-19-1,0 17-15,1-17 0,0 0 0,0 0 16,52 0-16,-52 0 0,35 0 15,-18 0-15,1 0 0,16 0 16,-16-17-16,16 17 0,-16 0 0,-2 0 16,2-19-16,-1 19 0,-18 0 15,2 0-15,16-17 0,-18 17 16,2 0-16,-2-18 0</inkml:trace>
  <inkml:trace contextRef="#ctx0" brushRef="#br0" timeOffset="1735.46">9680 3907 0,'-36'36'0,"36"-19"16,0 54-1,-18-37-15,18 2 0,0-1 0,0 1 16,0-1-16,0 1 0,-17-2 0,34 2 16,-17-18-16,0 16 0,0-16 15,0 0-15,0 0 0,0-1 0,0 0 16,18 2-16,0-19 16</inkml:trace>
  <inkml:trace contextRef="#ctx0" brushRef="#br0" timeOffset="2307.52">9873 3536 0,'36'-17'0,"-19"-1"16,1 18-16,35 18 16,-36-18-1,1 17-15,-18 2 0,0-2 16,0 0-16,-18 19 0,1-1 15,0-18-15,-1 2 0,0-2 16,0 1-16,1 16 0,0-15 16,-2-2-16,2-17 0,17 18 15,-18-1 1,36-17 0,-1 0-1,2 0-15,15 0 0,2-17 16,-18 17-16,16 0 0,-16 0 15,106-18-15,-107 1 16,19 17-16,-19 0 16</inkml:trace>
  <inkml:trace contextRef="#ctx0" brushRef="#br0" timeOffset="2553.1">10985 3731 0,'-17'88'0,"17"-71"15,0 2-15,0-2 0,0 18 0,0 1 16,0-19-16,0 18 0,17 35 15,-17-34-15,0-18 16,17 35-16,-17-36 0,18 1 16</inkml:trace>
  <inkml:trace contextRef="#ctx0" brushRef="#br0" timeOffset="2774.36">10702 4136 0,'54'0'16,"-37"0"0,36-17-16,-18 17 15,18 0-15,53-18 16,-70 18-16,-2 0 15</inkml:trace>
  <inkml:trace contextRef="#ctx0" brushRef="#br0" timeOffset="3233.69">12044 3784 0,'-36'17'16,"18"-17"-16,18 18 16,-17-1-16,-19 19 0,19-19 15,-1 1-15,-18 18 0,19-19 16,0 0-16,-1 1 16,18 0-16,0 0 0,0 16 15,0-15-15,18-19 16,-1 17-16,0-17 0,19 18 15,16-18 1,-16 0-16,18 0 16,-20 0-16,1 0 15,-16 0-15,15 0 0,-16-18 16,0 18-16,0 0 0,-1 0 16</inkml:trace>
  <inkml:trace contextRef="#ctx0" brushRef="#br0" timeOffset="3472.35">12025 3836 0,'-17'19'16,"-1"-19"-1,18 17-15,0 18 16,0 18-16,0-36 0,0 54 15,0-54-15,0 54 16,0-54-16,0 19 0,0-18 16,18 18-16,-18-2 15,17-16-15,2 0 0,-19 0 16</inkml:trace>
  <inkml:trace contextRef="#ctx0" brushRef="#br0" timeOffset="3887.56">12325 3519 0,'88'17'0,"-88"2"16,19-2-16,-19 0 0,0 1 16,-19 35-16,2-17 15,17-19-15,-18 18 0,1-18 16,17 2-16,-19 16 0,19-18 15,-17 2-15,17-2 0,-17-17 16,17 17-16,17 1 16,0-18-16,2 0 15,16 0-15,1-18 16,-19 18-16,18 0 0,1-17 16,-2 17-16,-16-17 0,18 17 0,-2-19 15,37 19-15,-18-17 16</inkml:trace>
  <inkml:trace contextRef="#ctx0" brushRef="#br0" timeOffset="4200.04">13508 3696 0,'-19'52'0,"19"-35"15,-17 37-15,17-18 16,-18 16-16,18 18 15,-17 1-15,17 0 16,17-54 0,-17 0-16,0 19 0</inkml:trace>
  <inkml:trace contextRef="#ctx0" brushRef="#br0" timeOffset="4380.82">13225 4031 0,'35'-18'0,"18"18"16,-36 0-16,19 0 16,16-18-16,38 18 15,-21 0-15,-33-18 16</inkml:trace>
  <inkml:trace contextRef="#ctx0" brushRef="#br0" timeOffset="4881.47">14248 3660 0,'-106'159'15,"89"-89"-15,17-35 0,0 1 16,0-1-16,0 1 16,17-2-16,1 20 0,35 16 15,-36-52-15,1-1 0,18 2 0,-19-2 16,18-17-16,1 0 0,16 0 16,-16 0-16,-19 0 0,19 0 15,16-36-15</inkml:trace>
  <inkml:trace contextRef="#ctx0" brushRef="#br0" timeOffset="5086.18">14706 3855 0,'18'-19'31,"0"19"-31,17 0 16,-18 0-16,2-17 0,33 17 15,-16 0-15</inkml:trace>
  <inkml:trace contextRef="#ctx0" brushRef="#br0" timeOffset="5386.82">15500 3660 0,'-18'17'31,"1"2"-31,0-19 0,-1 17 16,0 1-16,0-1 0,-16 19 15,15-1-15,2-18 16,-1 2-1,18-2-15,0 0 0,18 1 16,-18-1-16,17-17 0,2 19 16,-2-19-16,36 17 15,-35-17-15,-1 0 0,0 0 16,1 0-16,0 0 0,17 0 16,-18 0-16,19-17 15,-18 17-15,-18-19 0,17 19 16</inkml:trace>
  <inkml:trace contextRef="#ctx0" brushRef="#br0" timeOffset="5584.89">15589 3625 0,'-71'52'0,"71"-16"15,-18 16-15,18-16 0,-18-1 16,18 1-16,0 35 0,18-37 15,-18 20-15,18-20 16,-18 2-16,0-18 0,18 35 16,-1-36-16,0 1 15,-17-1-15,19-17 0</inkml:trace>
  <inkml:trace contextRef="#ctx0" brushRef="#br0" timeOffset="5880.5">15765 3396 0,'17'-19'15,"1"19"-15,-53 19 0,88-19 0,-35 17 16,-1-17-16,0 18 0,19 35 15,-18-18-15,-1 1 0,0-2 16,2 2-16,-19-1 0,0 18 16,0 18-16,0-19 0,-19-16 15,2 16-15,17-16 0,-17-1 0,17-17 16,-18 17-16,0 1 0,18-19 16,-18 1-16,18-1 0</inkml:trace>
  <inkml:trace contextRef="#ctx0" brushRef="#br0" timeOffset="6264.01">16277 3255 0,'17'0'16,"1"0"-16,-1 34 15,0-16-15,-17 0 16,-17 0-16,17 16 16,-17 20-16,-1-18 0,18-19 15,-17 35-15,-2-33 0,19-2 16,0 0-16,0 1 15,0 0-15,19-18 16,-2 0-16,1 0 0,16 0 16,-15-18-16,16 18 0,-18 0 15,36-18-15,-35 18 0,18-17 16,-19 17-16,0 0 0,19 0 0,-36-17 16,18 17-16,16 0 15,-15 17-15,-2-17 0,1 0 16</inkml:trace>
  <inkml:trace contextRef="#ctx0" brushRef="#br0" timeOffset="6583.24">17282 3643 0,'18'34'0,"-18"-15"16,17-2-16,-17 1 0,0 16 15,17 2-15,-17-1 0,19-16 16,-19 15-16,17 37 0,-17-54 0,0 1 16,18 18-16,-18-19 0,0 0 0,0 2 15,17-2-15</inkml:trace>
  <inkml:trace contextRef="#ctx0" brushRef="#br0" timeOffset="6768.49">17124 3836 0,'34'0'0,"1"0"0,1-17 16,-141 34-16,245-34 0,-104 17 0,-2-18 16,2 18-16,52 0 0,-17 0 15,-19 0-15,-16 0 0,17 0 16,-18 0-16,18 0 0</inkml:trace>
  <inkml:trace contextRef="#ctx0" brushRef="#br0" timeOffset="7173.5">18446 3484 0,'-17'52'0,"34"-104"0,-34 140 15,-2-53-15,19 1 0,-17-2 0,17 54 16,0-52-16,0-1 0,17 18 16,-17 1-16,19-20 0,-2 2 15,1-1-15,35 1 0,-36-19 16,18 1-16,1-1 0,-19-17 15,18 0-15,1 0 0,-1 0 0,1-17 16,52-1-16</inkml:trace>
  <inkml:trace contextRef="#ctx0" brushRef="#br0" timeOffset="7383.41">18834 3660 0,'35'-17'0,"18"17"31,-35-18-31,18 18 0,-2 0 16,2 0-16,-1-18 0,-18 18 15,1 0-15,18 0 0,-19 0 16</inkml:trace>
  <inkml:trace contextRef="#ctx0" brushRef="#br0" timeOffset="7658.54">19628 3536 0,'-54'36'0,"2"-19"15,34 1 1,0-18-16,1 18 0,0 0 0,-1-18 15,0 17-15,18 0 0,-18-17 16,18 19-16,-17-2 0,17 1 16,17-18-16,1 17 15,0-17-15,0 0 0,-1 17 16,18-17-16,-17 0 0,17 0 0,36 0 16,-35 0-16,-19 0 15,18 0-15,1 0 0,-19 0 0,0 0 16,19 0-16,-18-17 0,-1 17 15,0-17-15</inkml:trace>
  <inkml:trace contextRef="#ctx0" brushRef="#br0" timeOffset="7852.69">19752 3519 0,'-19'17'0,"-16"36"31,18-35-31,17 0 0,0 17 15,0 1-15,-17-19 0,17 18 16,0 1-16,17 35 0,-17-2 16,17-33-16,-17-19 15,0 1-15,18 18 0,-1-19 16,2 19-16</inkml:trace>
  <inkml:trace contextRef="#ctx0" brushRef="#br0" timeOffset="8135.67">20033 3201 0,'53'18'16,"-106"-36"-16,142 54 0,-71-1 15,16 0-15,2 1 0,-18-2 16,-1 2-16,19 35 0,-36 0 16,0-1-16,0-35 15,-19 1-15,2 16 16,17-16-16,-17-19 0,-1 1 16,18-1-16,-18 2 0,18-2 0,0 0 15,-18-17 1</inkml:trace>
  <inkml:trace contextRef="#ctx0" brushRef="#br0" timeOffset="8539.31">20492 2955 0,'36'17'16,"-2"0"-16,-16 19 16,-18-1-1,0 18-15,-52 53 16,34-53-16,0-36 0,0 19 15,18-18-15,-17-1 0,17 0 16,0 2-16,17-2 16,1 1-16,0-18 0,34 17 15,-16-17-15,16 0 0,-16 0 16,87-17-16,-52 17 16,-18-18-16,0 18 0,-18 0 0,1 0 15,-19 0-15,18 0 0,1 0 16,-19 18-1,-51-18-15,-2 17 0,-18 2 16</inkml:trace>
  <inkml:trace contextRef="#ctx0" brushRef="#br0" timeOffset="9223.93">10649 4824 0,'19'0'0,"15"0"15,72 0-15,-36 0 0,142 0 16,-88-17-16,228-1 16,-157 1-16,17-2 15,-1 2-15,283-18 0,-230 17 0,371-17 16,-352 35-16,87-17 16,265-2-16,-264 2 15,-89 17-15,388-18 0,-405 18 16,18 0-16,-19 0 0,282 0 15,-299 0-15,0 0 0,-18 0 16,212 0-16,-246 0 16,-2 0-16,-51 0 0,-18 0 0,-19 18 0,-17-18 15,-17 0-15,-1 0 16,-52 0-16</inkml:trace>
  <inkml:trace contextRef="#ctx0" brushRef="#br0" timeOffset="9728.66">15482 5300 0,'-52'36'31,"34"-36"-31,0 17 0,1 1 0,-19 0 16,19 0-16,-18-1 0,16 0 0,-15 19 16,-1-18-16,35-1 15,-19 0-15,19 2 16,19-2-1,-2-17-15,1 0 0,16 0 16,20 0-16,-1 0 16,-18 0-16,1 0 0,34-17 0,-18 17 0,-16-19 15,-1 19-15,1-17 16,-1 0-16,1 17 0,-19-18 0,18-18 16</inkml:trace>
  <inkml:trace contextRef="#ctx0" brushRef="#br0" timeOffset="9915.91">15606 5160 0,'-17'35'0,"-2"-18"15,19 0-15,-17 37 0,17-1 16,53-229-16,-106 387 0,53-158 16,0 0-16,0 35 0,17-36 15,2 38-15,-19-56 16,17 20-16,-17-20 0,35 20 15,-16-37-15,-2 0 0,35 2 16</inkml:trace>
  <inkml:trace contextRef="#ctx0" brushRef="#br0" timeOffset="10334.86">21533 4153 0,'53'0'0,"-106"0"0,141 0 15,-71-17-15,1 17 0,0 0 0,0 0 0,16-17 16,2 17-16,-18 0 0,18 0 16,-19 0-16,35-18 15,-16 18-15,-19 18 0</inkml:trace>
  <inkml:trace contextRef="#ctx0" brushRef="#br0" timeOffset="10462.83">21516 4401 0,'105'-36'0,"-52"19"16,-1 0-16</inkml:trace>
  <inkml:trace contextRef="#ctx0" brushRef="#br0" timeOffset="11810.44">10509 8193 0,'17'0'15,"1"0"-15,18 0 0,-19-17 16,18 17-16,-18 0 0,19 0 15,-1 0-15,-17 0 0,34 0 16,-16 0-16,-18 17 0,-1-17 16,0 18-16,-17-1 0,19 19 15,-19-19-15,-19 1 0,19 0 16,0 52-16,-17-52 16,17 17-16,0 1 0,0-1 0,-17 1 15,17 16-15,0-16 16,-18-19-16,18 18 0,0-17 15,0 0-15,0-1 0,18-17 16</inkml:trace>
  <inkml:trace contextRef="#ctx0" brushRef="#br0" timeOffset="11991.71">10544 8616 0,'36'0'16,"-72"0"0,141 0-16,-69 0 0,-19-17 15,54 17-15,-36-18 0,18 18 16,-17-17-16,-19 17 16,18-17-16,1-2 0,35 2 0</inkml:trace>
  <inkml:trace contextRef="#ctx0" brushRef="#br0" timeOffset="12419.64">11249 7788 0,'53'17'0,"-18"54"31,-35-54-31,0 1 0,-17 35 16,17-36-16,0 19 0,-18-18 15,18-1-15,0 0 0,-17 2 16,17-2-16,0 1 0,-19-18 16,19 17-16,0 2 15,19-19-15,-2 0 16,1 0-16,-1 0 0,19 0 16,-1 0-16,1 0 15,16-19 1,-16 19-16,-19 0 15,19 0-15,-19 0 16</inkml:trace>
  <inkml:trace contextRef="#ctx0" brushRef="#br0" timeOffset="12635.15">12044 8228 0,'-19'71'0,"19"-18"15,0-36-15,19 37 0,-19-20 16,17-15-16,0 86 16,-17-51-16,0-37 15,18 18-15</inkml:trace>
  <inkml:trace contextRef="#ctx0" brushRef="#br0" timeOffset="12848.87">11849 8635 0,'53'-19'16,"-35"19"-16,-1 0 15,0 0-15,2 0 16,69-17-16,-53 17 16,-18 0-16,36-18 0,-35 18 0,0 0 15,17 0-15,-18-17 16</inkml:trace>
  <inkml:trace contextRef="#ctx0" brushRef="#br0" timeOffset="13256.63">13101 8247 0,'0'34'31,"-17"-16"-31,17 0 0,0 0 16,0-1-16,0 0 0,0 1 0,0 18 15,0-19-15,-18 0 16,18 2-16,0-2 0,0 1 16,0-1-16,0 2 15</inkml:trace>
  <inkml:trace contextRef="#ctx0" brushRef="#br0" timeOffset="13743.59">13384 8017 0,'17'0'0,"-17"18"16,-17-36-16,51 53 0,-34-18 0,0 2 16,0-2-16,-17 1 0,17-1 0,-17 2 15,-1 15-15,1-16 16,17-1-16,-19 19 0,19-19 15,0 1-15,0 0 16,19-18 0,-2 0-16,1 0 0,-1 0 15,0 0-15,2 0 0,16 0 16,-18 0-16,2 0 0,-2-18 16,35 18-1</inkml:trace>
  <inkml:trace contextRef="#ctx0" brushRef="#br0" timeOffset="13953.12">14372 8105 0,'0'54'16,"17"-54"-1,-17 17-15,0 0 0,0 18 0,0 1 16,0-1-16,0-17 16,0 17-16,0-18 0,-17 19 0,17-18 15,0 16-15,-18-15 0</inkml:trace>
  <inkml:trace contextRef="#ctx0" brushRef="#br0" timeOffset="14155.82">14160 8476 0,'34'-19'16,"-15"2"-16,-2 17 16,1 0-16,-1-17 0,19 17 15,-19 0-15,19-18 0,-1 18 0,-18 0 16,19-18-16,-1 18 0,-18 0 15,19 0-15</inkml:trace>
  <inkml:trace contextRef="#ctx0" brushRef="#br0" timeOffset="14639.99">15660 8069 0,'-54'107'0,"54"-72"0,-17-18 16,17 19-16,0-1 0,0-17 15,0 17-15,17 36 0,-17-37 16,18 2-16,-1-18 0,2 18 16,-2-19-16,0 0 0,18 18 15,1-35-15,-19 19 0,1-19 16,0 0-16</inkml:trace>
  <inkml:trace contextRef="#ctx0" brushRef="#br0" timeOffset="14841.73">15958 8352 0,'19'-17'16,"-2"17"0,1-18-16,-1 18 0,2 0 15,15 0-15,-16-18 0,-1 18 16,19 0-16</inkml:trace>
  <inkml:trace contextRef="#ctx0" brushRef="#br0" timeOffset="15142.9">16594 8069 0,'-18'-17'0,"-17"53"15,18-36 1,-19 35-16,36-18 0,-18 2 16,1 15-16,17-16 0,-17 18 0,17-19 15,0 18-15,17-17 0,-17 0 16,17 16-16,19 2 0,-18-18 15,-1-1-15,0-17 0,1 17 0,0-17 16,0 0-16,-1 0 0,0 0 16,2 19-16,-2-19 0,-17-19 15,18 19 1,-53-17 0,35 0-1,-19-1-15,2 18 0,17-18 16,-17 18-16</inkml:trace>
  <inkml:trace contextRef="#ctx0" brushRef="#br0" timeOffset="15380.1">16682 7805 0,'18'0'0,"-1"18"0,2-18 16,15 36-16,1-2 15,18 37-15,18 53 16,-54-89-16,1 18 16,0 18-16,-18-37 0,0-16 15,0 18-15,0-2 0,0-16 0,0 18 16,-18-2-16,18 2 16,0-18-16,0-1 15,-18-17-15</inkml:trace>
  <inkml:trace contextRef="#ctx0" brushRef="#br0" timeOffset="15747.47">17300 7717 0,'88'18'0,"-71"-1"16,-17 0-16,17 19 0,-17-1 16,0-16-16,-17 15 0,17 2 0,-17-18 15,-1 34-15,1-16 16,17-19-16,-19 0 0,19 2 15,0-2-15,0 1 16,19-18-16,-19 17 0,17-17 16,1 0-16,-1 0 15,0 0-15,2 0 0,-2-17 0,1 17 0,18 0 16,-19 0-16,18-18 0,1 18 0,-19 0 16,18 0-16,1 0 0,-2 0 15,2 0-15</inkml:trace>
  <inkml:trace contextRef="#ctx0" brushRef="#br0" timeOffset="16261">18393 8052 0,'0'0'16,"-17"53"-16,17-35 0,0-1 16,0 54-1,0-35-15,0-19 0,0 18 0,0-17 16,0 52-16,0-52 0,0 17 16,0-18-16,17 19 15,-17-18-15,17-18 0,-17 17 16</inkml:trace>
  <inkml:trace contextRef="#ctx0" brushRef="#br0" timeOffset="16425.59">18234 8387 0,'0'-18'0,"54"1"15,-20 17 1,20 0-1,-20-17-15,20 17 0,-1 0 0,-18 0 0,18-18 16,-18 18-16,18 0 0</inkml:trace>
  <inkml:trace contextRef="#ctx0" brushRef="#br0" timeOffset="16794.72">19522 8052 0,'-70'88'16,"52"-52"-16,18-1 15,-18-18-15,18 19 0,18-19 0,-18 19 16,18-1-16,-18 0 0,17-17 16,0 17-16,-17-18 0,36 19 0,-18-18 15,16 18-15,2-36 16,-18 17-16,-1-17 0,19 0 15,-19 0-15,1 0 0,18 0 0,-19 0 16,0-17-16</inkml:trace>
  <inkml:trace contextRef="#ctx0" brushRef="#br0" timeOffset="16985.41">19857 8299 0,'36'0'31,"-1"18"-31,-18-18 16,19 0-16,-1-18 16</inkml:trace>
  <inkml:trace contextRef="#ctx0" brushRef="#br0" timeOffset="17321.14">20262 8035 0,'19'0'16,"-2"0"-16,1 34 15,-18-15 1,0-2-16,-18 1 0,18-1 0,-17 2 16,-2-2-16,-15 18 0,-2 18 15,1-18 1,18-17-16,17 0 0,0-1 16,0 0-1,17-17 1,0 0-16,19 0 0,-18 0 15,-1 0-15,19 0 0,-19 0 16,18 0-16,-18-17 0,19 17 0,-18 0 0,18-17 16,-2 17-16,-16-18 15</inkml:trace>
  <inkml:trace contextRef="#ctx0" brushRef="#br0" timeOffset="17569.49">20474 7769 0,'54'19'0,"-37"-2"15,0 1-15,19 35 16,-18-18-16,-1 18 0,0-18 0,2 1 16,-2-2-16,-17 2 0,18 52 15,-36-17 1,18-54-16,0 19 0,-17 16 15,17-16-15,-19-36 16,19 18-16,0-1 0</inkml:trace>
  <inkml:trace contextRef="#ctx0" brushRef="#br0" timeOffset="17987.68">20898 7629 0,'18'18'16,"-1"-1"-16,0 0 15,-17 2-15,0-2 0,0 1 0,-17 35 16,17-36-16,-17 18 0,17-16 16,0-2-16,-18 0 0,18 19 15,-18-1-15,18-18 16,18-17-1,0 0-15,-1 0 16,0 0-16,37-17 0,-37 17 16,36-17-16,1 17 15,-20 0-15,1 0 16,-16 0-16,15 0 0,-16 0 16,0 0-16,0 17 0</inkml:trace>
  <inkml:trace contextRef="#ctx0" brushRef="#br0" timeOffset="18320.22">21992 8476 0,'34'-19'16,"2"19"-16,-106 19 0,158-38 0,-71 19 15,19 0-15,-19 0 0,18 0 0,-16 0 16,-2 0-16,0 0 0,1 19 16</inkml:trace>
  <inkml:trace contextRef="#ctx0" brushRef="#br0" timeOffset="18468.09">22009 8705 0,'105'-18'0,"-69"18"16,-1 0-16,36-18 16,35 1-16,-71 17 15,1-17-15,-1 17 0,18 0 0,-36-19 16</inkml:trace>
  <inkml:trace contextRef="#ctx0" brushRef="#br0" timeOffset="19152.15">11249 9623 0,'124'0'16,"-71"0"-16,35 0 16,0 0-16,35 0 0,-16 0 15,69-19-15,0 2 0,18 17 0,18-18 16,18 1-16,263-2 0,54-15 15,-177 16-15,-16 0 16,-73 18-16,443-18 16,-443 1-16,373 17 0,-373 0 0,302-17 15,-301 17-15,-18 0 16,2 0-16,-2-18 0,-35 18 0,18 0 16,-35 0-16,158-18 0,-228 18 15,-2 0-15,-34-18 16,0 18-16,-36-17 0,-16 17 0,-2 0 15</inkml:trace>
  <inkml:trace contextRef="#ctx0" brushRef="#br0" timeOffset="19751.87">16876 10345 0,'-18'35'32,"1"-16"-32,-36 15 15,-70 72 1,70-53-16,-1-17 16,37-19-16,17 1 15,-17-1-15,-1 19 16,36-19-16,-18 1 15,17-18-15,0 17 0,1-17 0,18 19 16,-2-19-16,20 0 0,-18 0 16,33 0-16,2 0 0,-1-19 15,1 19-15,0 0 0,-18-17 0,18-1 0,-19 18 16,-16-17-16,17-2 16,-36 19-16,18-17 0,1 0 0,-19-18 15</inkml:trace>
  <inkml:trace contextRef="#ctx0" brushRef="#br0" timeOffset="19945.66">17034 10309 0,'-17'90'16,"17"-56"-16,17-158 0,-34 284 15,17-125-15,0 18 0,0 53 16,0-53-16,0 18 0,17-19 0,-17 1 15,0 0-15,0 18 0,0-19 16,19 36-16,-19-52 16,17 17-16,-17-18 0,18-18 15</inkml:trace>
  <inkml:trace contextRef="#ctx0" brushRef="#br0" timeOffset="32299.68">24073 3801 0,'0'106'0,"0"-89"16,0 2-16,17-2 0,-17 0 0,18-17 15,-18 18-15,18-18 0,0 18 0,-1-18 16,0 0-16,1 0 16,0 0-16,0 0 0,-1-18 15,0 18-15,2-18 0,-2 1 16,1 0 0,-18-2-1,-18 2 1,1 17-1,17-18 1,-19 18-16</inkml:trace>
  <inkml:trace contextRef="#ctx0" brushRef="#br0" timeOffset="33021.64">24302 3307 0,'-17'0'16,"-36"36"-1,35-19-15,18 0 0,-18 2 16,0 16-16,1-18 15,-18 71-15,17-52 0,0-1 0,1 1 16,0 34-16,17-35 16,-19-18-16,19 19 0,0-18 0,0-1 15,0 2-15,0-2 0,19 0 16,-19 1-16,0-1 0,34 2 16,-16-2-16,0-17 15,0 17-15,16-17 0,2-17 16,-18 17-16,-1 0 15,-17-17-15,17 17 0,-17-19 0,19 2 16,-2-1-16,-17 1 16,-17-19-1,17 19-15,-19 17 0,19-18 16,-17 18-16,0-17 0,-1 17 16,0 0-1,0 0-15,1 0 16</inkml:trace>
  <inkml:trace contextRef="#ctx0" brushRef="#br0" timeOffset="33350.51">24832 3448 0,'-36'0'16,"18"19"0,1-19-16,0 17 0,-2 0 0,-16 18 15,18-16-15,-2-2 16,2 0-16,17 1 0,-17 0 0,-1 0 16,18-1-16,-18 0 0,18 2 15,18-2-15,-18 1 16,18-18-16,-1 17 0,19 0 15,-19-17-15,71 19 16,-70-19-16,18 0 16,-2 0-16,20 0 15,-37-19-15,0 19 0,2 0 16,-2-17-16</inkml:trace>
  <inkml:trace contextRef="#ctx0" brushRef="#br0" timeOffset="33561.16">24937 3431 0,'-53'70'15,"35"-16"1,18-20-16,-17 20 0,17-1 16,0 52-16,0-17 15,0-53-15,0 1 0,0 35 16,0-18-16,0-18 15,0-1-15,0-15 16,88-760-16,-176 1499 0</inkml:trace>
  <inkml:trace contextRef="#ctx0" brushRef="#br0" timeOffset="33835.74">23632 4489 0,'105'-17'16,"90"-19"0,-19 19-1,-88-1-15,1 0 16,122-17-16,-34 18 15,-1-19-15,-123 36 0,18-18 0,34 18 16,-51-17 0,-37 17-16,0 17 0,1-17 15,-18 18-15</inkml:trace>
  <inkml:trace contextRef="#ctx0" brushRef="#br0" timeOffset="34244.23">24461 4807 0,'-36'17'15,"72"-34"-15,-107 34 0,35 0 16,19 2-16,-18-2 16,-1 18-16,19-16 15,0-19-15,-1 17 0,18 0 16,-18 1-16,18-1 15,18-17-15,-18 19 0,18-19 0,-1 17 16,0-17-16,2 0 16,33 0-16,19 0 15,-54-17-15,54 17 0,-35-19 16,34-16-16,-52 35 16,-1-17-16</inkml:trace>
  <inkml:trace contextRef="#ctx0" brushRef="#br0" timeOffset="34435.87">24444 4753 0,'-36'19'15,"18"16"-15,18-18 0,0 19 16,0-19-16,0 18 0,0 1 16,0-1-16,0 1 0,0-2 15,18 2-15,-18 35 16,17-54-16,19 89 15,-19-70 1,-17-19-16</inkml:trace>
  <inkml:trace contextRef="#ctx0" brushRef="#br0" timeOffset="35173.39">22856 4807 0,'34'88'16,"-34"-71"-1,19 19-15,-19-19 0,17 1 16,-17-1-16,18 2 0,18 15 16,-19-16-1,0-18-15,19-18 16,-18 18-16,-1-17 0,0 0 16,1-19-16,0 1 15,-18-18-15,35-211 16,-35 105-16,-17-18 15,-1 71-15,0 18 0,0 18 16,-16-18-16,16 0 0,-18-54 16,-17-35-1,36 142-15,34-53 16,36 35 0,53 0-16,-36 35 0,89-34 15,-52 34 1,-2 0-16,19 1 0,-19 0 0,142-2 15,1-16-15,-1 18 16,-35 0-16,-19-19 16,-69 18-16,-36 1 15,-17-2 1,-54 2 0,0 0-16,-34 17 31,-18 0-16,17 0-15,-17 0 0</inkml:trace>
  <inkml:trace contextRef="#ctx0" brushRef="#br0" timeOffset="43727.68">22890 4807 0,'19'34'31,"-2"2"-15,-17-18-16,18 18 0,-18-19 15,17 18-15,2-18 0,-19 2 16,17-2-16,0 0 0,-17 1 16,36 18-16,-36-19 0,18-17 15,-18 17-15,17-17 16,-17 19-16,17-19 16,1 0 15,0-19-31,0-15 15,-1 16 17,-17 0-32,0 0 0,0 1 0,0 0 15,17-2-15,-17 2 16,0-1-16,0 1 0,0 0 16,0-19-16,0 18 0,19-18 0,-19 19 15,0-18-15,0-1 0,0-16 0,17-1 16,-17 0-16,0 1 0,0-2 15,18-52-15,-18 36 16,17-54-16,-17 54 0,19-1 16,-19 18-16,0-18 0,0 19 15,0-1-15,0-1 0,17 20 0,-17-1 16,0-1-16,0 1 0,0 17 0,0-17 16,0 18-16,0-2 0,0-16 15,0 18-15,0 0 0,0-2 0,0 2 16,0-1-16,0 1 0,0-2 15,0 2-15,-17 0 16,17-1 0,0 0-16,0 0 31,0 1 31,0 0 17,52 17-64,-35 0-15,19-18 16,-1 18-16,1-18 0,34 18 15,-18-18-15,19 1 0,17 0 0,1-2 16,-1 2-16,0-1 0,0 1 16,176-36-16,-174 35 15,-2 1-15,0-2 0,0 2 16,-18 0-16,-16-1 0,16 18 0,-18-18 16,2 0-16,-20 18 0,2-17 15,-1 17-15,1-17 0,-1 17 0,-17 0 0,0 0 16,-1-18-16,0 18 0,1 0 15,0 0-15,17 0 16,-35-18-16,17 18 16,2 0-16</inkml:trace>
  <inkml:trace contextRef="#ctx0" brushRef="#br0" timeOffset="46116.83">7704 4807 0,'36'17'0,"-36"0"0,17 2 0,0-2 15,-17 1-15,18-1 0,0 19 16,17-1-16,-18-18 0,-17 2 15,18-2-15,0 0 16,0 1-16,-1-18 0,19 0 16,-36-18-16,17 18 15,1-34-15,-1 15 16,2-33-16,-2-1 0,0-18 0,1 0 0,-18-17 16,17 18-16,-17-18 0,0-18 0,-17 18 15,17-18-15,-18 18 0,1-18 16,17 0-16,-17 18 0,-19-18 15,1-71-15,-1 18 0,19 71 16,-1 18-16,0 18 0,18-2 16,0 1-16,0 1 0,0 16 0,0 1 15,18-18-15,34-18 16,-16 37-16,70-37 0,-36 18 16,1 18-16,0-1 0,17 19 15,0-19-15,18 1 0,105-36 16,1 18-16,-107 36 15,-15-18-15,-2 16 0,-18 2 16,53-18-16,-70 17 0,-18 18 0,-16 0 16,15-18-16,-16 18 0,0 0 15,0 0-15,-1-17 16,0 34 0</inkml:trace>
  <inkml:trace contextRef="#ctx0" brushRef="#br0" timeOffset="47251.9">8550 10309 0,'124'195'16,"-106"-160"-16,52 35 15,-35-34-15,-16-18 0,15-1 0,2 0 16,-18 2-16,34-2 15,-34-17-15,17 0 0,-18-17 0,37-2 16,-20-15-16,2-37 16,-1 18-16,-16-17 0,-2 0 15,0-1-15,-17-17 0,18-19 16,0-105-16,-18 90 0,0-2 0,0-18 16,-18-16-16,-34-124 15,16 141-15,1 0 0,-1 17 16,-69-87-16,51 122 0,20 19 15,-20 0-15,-70-89 16,107 123-16,-54-52 16,71 35-1,0 35-15,36-35 0,16 18 16,2-1-16,16 2 0,18-1 0,0-1 16,0 1-16,142-35 15,-89 16-15,0 20 0,159-56 16,-158 38-16,-1 16 0,140-34 15,-157 35-15,70-18 16,0 1-16,-52 16 16,-54 18-16,-71 1 0,19 17 15,-19 0-15,1 0 16,-1 0-16,-17 17 16,-17 1-16,-1-18 15,18 17-15</inkml:trace>
  <inkml:trace contextRef="#ctx0" brushRef="#br0" timeOffset="49900.61">26384 4048 0,'-18'0'0,"70"0"15,-33 0-15,16 0 16,-1-17-16,2 17 16,-18 0-16,35 0 0,0 0 0,-18 0 15,0 0-15,-17 0 0,0 0 0,16 0 16,-15 17-1</inkml:trace>
  <inkml:trace contextRef="#ctx0" brushRef="#br0" timeOffset="50079.62">26472 4277 0,'34'18'15,"-15"-18"1,16 0-16,1 0 0,-19 0 0,18 0 15,1 0-15,16-18 0,-16 18 16,-2-17-16,2 17 0,-1 0 0,1-17 16,-1 17-16,-18-19 0,2 19 0,-2 0 15</inkml:trace>
  <inkml:trace contextRef="#ctx0" brushRef="#br0" timeOffset="51777.25">28782 3572 0,'-70'35'32,"35"1"-32,-1-19 15,1 19-15,-18-19 0,18 18 0,17 1 16,-17-19-16,18 1 0,-2-1 15,2 19-15,-1-19 0,18 1 16,18-1-16,-1-17 16,2 19-16,15-19 0,-16 0 15,18 0-15,-2 0 0,2-19 0,35 19 16,-19-17-16,1 17 0,1-18 16,-2 18-16,-16-17 0,-2 0 0,2 17 15,-1-19-15,-18 19 0,2-17 0,-2 17 16,1-18-16,-18 1 15</inkml:trace>
  <inkml:trace contextRef="#ctx0" brushRef="#br0" timeOffset="51980.17">28782 3572 0,'-17'35'0,"17"1"0,0-19 16,-17 19-16,17-19 0,0 54 15,0-19-15,0-16 0,0-1 0,0 1 16,0 16-16,0 1 16,0-17-16,0 33 0,0-33 0,0-1 15,0-16-15,0 15 0,0-16 0,0 0 16,0 0-16,17-1 16,-17 0-16</inkml:trace>
  <inkml:trace contextRef="#ctx0" brushRef="#br0" timeOffset="60493.84">23632 10011 0,'17'105'0,"-17"-88"0,0 37 0,0-20 15,19 20-15,-19-1 0,17-1 16,0 55-16,1-73 16,-18 20-16,17-1 0,2-18 0,-19-18 0,17 19 15,0-1-15,1-18 16,0 2-16,-18-2 0,18-17 15,16 0-15,-15-17 16,-2-2-16,1-16 0,-1-18 0,19 1 16,-19-19-16,18-17 0,-16-1 15,-2 1-15,0-53 0,1 18 0,18-18 16,-19-18-16,0-124 0,-17 161 16,18-2-16,-36 18 0,18-52 15,-17 51-15,0-34 0,-1 1 0,0 33 16,0 19-16,-16-17 0,-20-73 15,37 108-15,-19 0 16,19 0-16,-18-54 16,52 53-16,1 54 15,70-37-15,-35 37 0,18 0 16,139-2-16,38 19 16,-106 0-16,34 0 0,0 19 15,0-19-15,1 17 0,-18-17 16,-37 17-16,266 19 15,-158-18-15,-124-1 0,-18 0 16,-34-17-16,16 19 0,-35-19 0,0 0 16,-17 17-16,17-17 15,-18 18-15,-17-1 16,-17-17-16,0 0 16,-1 17-16,0-17 0</inkml:trace>
  <inkml:trace contextRef="#ctx0" brushRef="#br0" timeOffset="65808.99">25290 8687 0,'-18'-35'0,"0"18"16,-34 17 0,34 0-16,-34 0 0,33 17 15,-69 36-15,53-35 16,18-1-16,-19 19 0,19-19 0,-1 1 16,0 16-16,18-15 0,-18-2 15,36-17-15,-18 18 16,18-18-16,0 0 0,-1 0 0,19 0 15,16-18-15,-35 1 0,19 17 16,-18-19-16,-1 2 16,2 0-16,-2-1 0,0 18 0,1 0 15,-18-17-15,18 17 0,-18 17 16,0 1 0,0-1-16,0 0 0,0 2 0,0 16 15,-18 1-15,18-2 0,-18-16 16,18 18-16,0-19 0,0 18 0,0-17 0,0 0 15,0-1-15,0 0 0,0 2 16,18-19-16,0 0 16</inkml:trace>
  <inkml:trace contextRef="#ctx0" brushRef="#br0" timeOffset="66116.67">25696 8705 0,'0'0'0,"-36"0"0,18 18 16,1-1-16,-18 0 16,17 37-16,0-37 0,1 0 15,17 19-15,0-18 0,0-1 16,0 2-16,0-2 0,17 0 16,1-17-16,18 18 15,-19-18-15,0 0 0,1-18 0,18 18 16,-19-17-16,0 0 0,-17-2 15,19 2-15,-19-1 0,-19-87 16,19 86 0,-17 2-16,0-18 0,-19 17 0,18 18 15,1-18-15,0 18 0,-1 0 0,0 0 16,-17 18-16,18-18 16,-2 18-16,-16 0 0,18-1 0,-2 19 15</inkml:trace>
  <inkml:trace contextRef="#ctx0" brushRef="#br0" timeOffset="66469.42">24584 10063 0,'89'-35'16,"-54"35"-16,1 0 0,16-17 15,142-2-15,-123 19 16,17-17-16,-17 17 0,-1-18 0,18 18 15,0 0-15,-17-17 0,0 17 16,-19 0-16,54 0 0,-71 0 16,-16 0-16,-2 0 0,0 0 0,1 0 15,-1 0-15</inkml:trace>
  <inkml:trace contextRef="#ctx0" brushRef="#br0" timeOffset="66871.74">25449 10487 0,'-107'34'0,"73"-34"0,-20 36 16,20-18-16,16-1 0,-18 0 16,19 2-16,0-2 0,-2 1 0,2-1 15,17 0-15,-18 2 16,18-2-16,0 1 0,18-1 0,-1 2 15,2-2-15,-2-17 0,0 17 16,1-17-16,0 0 0,17 0 16,0 0-16,1 0 0,-19 0 15,36 0-15,-18-17 0,1 17 0,69-53 16,-69 35 0,-1 1-16,-18-19 0,1 19 0,0-18 15,0 16-15</inkml:trace>
  <inkml:trace contextRef="#ctx0" brushRef="#br0" timeOffset="67046">25660 10363 0,'-35'0'16,"18"17"-16,-1-17 0,0 19 16,142-38-16,-266 55 0,248-89 0,-229 123 15,106-34-15,-2-1 0,2 0 0,-1 18 0,1-17 16,-2 16-16,2-16 0,17 16 0,-17-16 16,17-1-16,0 1 15,0-2-15,0-16 0,0 18 0,0-19 0,0 0 16,17 19-16,-17-18 0,17-18 15,-17 17-15,36-17 0,-18 0 16,-1-17-16</inkml:trace>
  <inkml:trace contextRef="#ctx0" brushRef="#br0" timeOffset="67346.07">27142 9411 0,'52'-18'16,"-33"18"-16,-90 18 0,177-36 0,-89 18 16,2 0-16,-2 0 0,18 0 0,-18 0 15,19 0-15,-1 0 0,18 18 16</inkml:trace>
  <inkml:trace contextRef="#ctx0" brushRef="#br0" timeOffset="67551.7">27072 9781 0,'34'18'16,"20"-18"-1,-37 0-15,19 0 0,-19 0 0,18 0 16,-16 0-16,-2 0 15,18 0-15,-18 0 0,19 0 0,-19 0 16,1 0-16,0 0 0,0 0 0</inkml:trace>
  <inkml:trace contextRef="#ctx0" brushRef="#br0" timeOffset="68266.77">28765 9199 0,'17'0'0,"-51"17"31,34 0-31,-36 19 16,-52 18 0,70-37-16,-18 18 15,19-17-15,0 0 0,-1-1 0,0 0 16,0 1-16,1 0 0,17 0 15,0-1-15,17 19 16,1-36-16,0 0 16,0 0-16,-1 17 0,19-17 15,-1 0-15,-18 0 0,19 0 0,-1 0 16,1 0-16,-19-17 0,18 17 0,-18 0 16,19 0-16,-19-19 15,1 19-15,0 0 0,0 0 0,-1-17 16,-17 0-16</inkml:trace>
  <inkml:trace contextRef="#ctx0" brushRef="#br0" timeOffset="68493.14">28800 9093 0,'-18'18'15,"18"35"1,0-36-16,0 1 15,0 16-15,0-15 0,-17 16 0,17 18 16,0-18-16,0 1 0,0-2 16,0 2-16,0-1 0,0-18 15,0 19-15,-17-18 0,17 18 0,0-19 0,0 0 16,0 1-16,0-1 16,17-17-16,-17 19 0</inkml:trace>
  <inkml:trace contextRef="#ctx0" brushRef="#br0" timeOffset="68664.03">29170 9375 0,'-17'-18'15,"0"18"-15</inkml:trace>
  <inkml:trace contextRef="#ctx0" brushRef="#br0" timeOffset="69095.59">29470 9023 0,'54'0'0,"-108"0"0,125 0 0,-54 0 16,1 0-16,0 0 0,0 0 16,-1 0-16,0 0 0,1 0 0,0 0 0,-18 17 15,18-17-15,-1 17 0,0 1 16,-17 0-16,19 0 0,-19 16 16,0-15-16,0-2 0,0 18 0,0-18 15,0 19-15,0-1 16,0-16-16,-19 15 0,19 20 15,0-37-15,0 0 0,0 1 0,-17 0 16,17 0-16,0-1 0,0 0 16,17 2-16,-17-2 0,19-17 15,-19 18-15</inkml:trace>
  <inkml:trace contextRef="#ctx0" brushRef="#br0" timeOffset="69290.53">29505 9445 0,'0'-17'15,"19"17"1,-2 0-16,18-17 0,-17 17 16,70-18-1,-70 18-15,16 0 0,2-18 0,-1 18 16,-16 0-16,33 0 15,-35-18-15,2 18 0,-2 0 16</inkml:trace>
  <inkml:trace contextRef="#ctx0" brushRef="#br0" timeOffset="69623.92">30581 9093 0,'-52'0'16,"33"18"-1,-33 16 1,35-15-16,-72 33 16,71-35-16,1 2 0,0-2 15,-1 1-15,18-1 16,0 2-16,0-2 15,0 0-15,18-17 0,-18 18 0,17-18 16,0 0-16,1 18 0,35-18 16,-36 0-16,19 0 0,-18 0 15,35 0-15,-18 0 0,1 0 16,-19-18-16,36 18 0,-35-18 16,-1 1-16,0 17 15,-17-17-15,18-2 0</inkml:trace>
  <inkml:trace contextRef="#ctx0" brushRef="#br0" timeOffset="69811.14">30581 9004 0,'-35'53'16,"18"-35"-16,69-89 0,-123 195 0,54-88 16,17-1-16,-17 18 15,17-18-15,0 18 0,0-18 0,0 1 16,0-2-16,0 37 0,0-35 15,0-1-15,0 1 0,17-19 16,-34 18-16,17-18 0,0 36 16</inkml:trace>
  <inkml:trace contextRef="#ctx0" brushRef="#br0" timeOffset="70092.21">28412 10275 0,'53'-18'0,"-18"18"15,35-17-15,-16 17 0,139-36 16,-86 36-16,122-35 0,-106 17 15,1 0-15,-19 1 0,19 0 16,0-2-16,-19 2 0,107-1 16,-124 1-16,36 0 0,-72 17 15,-16 0-15,-1-19 16</inkml:trace>
  <inkml:trace contextRef="#ctx0" brushRef="#br0" timeOffset="70295.84">28836 10380 0,'34'36'0,"-68"-72"16,104 72-16,-35-19 0,1-17 0,104 18 16,-69-18-16,17 0 0,1 0 15,-1-18-15,159 1 16,-177 0-16,-16 17 15,15-19-15,-16 2 0,35-18 16,-52 16-16</inkml:trace>
  <inkml:trace contextRef="#ctx0" brushRef="#br0" timeOffset="70949.7">28553 4595 0,'229'-18'15,"-141"18"-15,107-17 0,-107 0 16,17 17-16,2-19 0,-2 2 15,-17-1-15,107 1 0,-124-2 16,-19 19-16,1-17 0,0 17 16,-35 0-16,16 0 0</inkml:trace>
  <inkml:trace contextRef="#ctx0" brushRef="#br0" timeOffset="71137.75">28448 4772 0,'52'0'16,"18"0"-16,-34 0 0,35 0 15,317-19 1,-283 19-16,1-17 0,0 17 16,-18-17-16,0 17 0,0 0 15,-17-18-15,-18 18 0,18-18 0,-19 0 16</inkml:trace>
  <inkml:trace contextRef="#ctx0" brushRef="#br0" timeOffset="91584.1">1918 8299 0,'-34'0'0,"15"0"15,19-18 1,19 1 0,-2 17-16,-17-17 0,52-2 15,-33 19 1,-2 0-16,0-17 0,1 17 0,52 0 16,-51 0-1,-2 0-15,35 0 16,-33 0-16,-2 17 0,1-17 0,35 36 15,-53-19-15,17 1 16,1-18-16,-18 18 0,17 0 0,-17-1 16,19 18-16,-19-17 0,17 0 15,-17-1-15,17 0 0,-17 2 0,18 16 16,-18-18-16,0 2 0,18 15 0,-18-16 16,18-1-16,-18 2 0,17 15 15,-17-16-15,17 0 0,2 0 16,-19-1-16,17 0 0,-17 2 0,18-2 15,-1 1-15,-17-1 0,17 0 16,2-17-16,16 36 16,-35-18-16,17-18 0,2 0 0,-2 17 15,0-17-15,37 0 16,-37 0-16,18 0 0,-17-17 16,17 17-16,18-18 15,-18 1-15,-16-2 0,33 2 16,-35 17-16,2-17 0,-2-1 0,0 18 15,-17-17-15,18-2 0,0 19 16,-18-17 0,0 0-16,18-1 15,-36 53 32,36-18-31,-18 2-16,17-2 0,-17 1 0,17-1 15,2 0-15,-2 2 0,1-2 0,-1 1 16,19-1-16,-19 2 0,18-2 16,72 54-1,-55-54-15,-16 0 0,-2 1 0,2 0 16,16 17-16,-16-18 0,18 2 16,-20-2-16,20 18 0,-20-18 0,54 19 15,-34-18-15,-20 18 0,20-19 16,-18 0-16,16 19 0,72 34 15,-71-34-15,-18-19 16,18 19-16,-18-1 0,18 1 0,0-2 16,-1 20-16,-16-20 0,16 2 15,-16-1-15,-1 1 0,1 16 16,-1-16-16,1-1 0,-19 18 0,18-18 16,1 1-16,-19 16 0,19-16 0,-19-2 15,1 20-15,-1-37 0,0 19 0,2-19 16,-2 37-16,-17-37 15,18 0-15,-18 1 0,0 0 16,0 0-16,0-1 0,0 0 16</inkml:trace>
  <inkml:trace contextRef="#ctx0" brushRef="#br0" timeOffset="93317.81">5110 10240 0,'36'0'31,"-18"0"-15,-1 17-16,19 18 16,-19-18-16,19 2 15,-18-2-15,-1 1 0,18 18 0,1-2 16,-2-16-16,-15 18 0,16-2 15,1 2-15,-2-1 0,-16 1 0,18-1 16,-2-1-16,2 2 0,-1-1 0,0 1 16,1-1-16,-2 1 0,2-2 15,-1 2-15,18-1 0,-18 1 16,18-1-16,-17 1 0,16 16 0,2-16 0,-1-2 16,18 2-16,-19 16 0,1-16 15,0-18-15,-1 16 0,19 2 16,-35-1-16,16-16 0,19 15 0,-18-16 15,18 18-15,-1-2 0,1-16 16,17 18-16,-17-19 0,17 19 0,-18-19 16,18 1-16,0 16 0,0-15 0,0 16 15,2-18-15,-2 2 0,0 15 16,17-16-16,-17 0 0,19 0 0,-19-1 16,17 0-16,2-17 0,15 18 0,108 18 15,-124-36-15,17 17 16,-16 0-16,15-17 0,2 19 0,-1-19 15,1 17-15,0 1 0,-19-18 16,19 17-16,-1 2 0,1-2 0,-1-17 16,1 17-16,210 18 15,-210-16-15,0-2 0,-1 0 0,1-17 16,-1 18-16,1 0 0,-19-18 16,19 18-16,0-1 15,-1-17-15,1 17 0,122 1 0,-140 0 16,18-18-16,17 0 0,-18 0 15,1 18-15,17-18 0,-17 0 0,157 0 16,-139 0-16,-18-18 0,16 18 16,1 0-16,0 0 0,1 0 15,-1 0-15,35-18 0,-35 18 16,1 0-16,-20 0 0,20 0 0,-1 0 16,35-18-16,-35 18 0,35 0 0,-34-17 15,-1 17-15,35 0 0,-17-17 16,-18 17-16,0 0 0,1 0 0,-1 0 15,0-18-15,-1 18 0,2 0 0,-18 0 16,17 0-16,0 0 0,-1 0 16,-16 0-16,18 0 0,-1 0 15,-18 0-15,18-18 0,-17 18 0,17 0 0,-18 0 16,18 0-16,-17-18 0,16 18 16,-16 0-16,0-17 0,16 17 0,-16 0 15,0-17-15,-1 17 0,1-19 0,-1 19 16,1 0-16,0-17 0,-2 17 15,2-18-15,-1 18 0,1-17 16,88 0-16,-107 17 0,2-19 16,-2 19-16,1-17 0,0 17 0,-18-18 15,18 18-15,-18-17 0,1-2 16,87 2-16,-17 0 16,-89-1-16,1 18 0,70-36 15,-71 36-15,0-17 16,54 0-16,-53-1 0,0 18 15,-18-18-15,16 18 0,38-35 16,-36 35-16,-19-17 0,54-2 16,-18 19-16,-17-17 15,17-1-15,-53 18 16,35-17-16,54-2 16,18-15-1,-90 34-15,1-18 0,0 18 0,1-17 16,51-2-16,-52 19 0,-1-17 15,2 17-15,51-17 16,-52-1-16,1 0 0,-2 18 16,72-18-16,-71 1 0,18 17 15,-19-17-15,89-1 0,-88 18 16,70-18-16,-70 0 16,1 18-16,68-34 0,-68 15 15,16 19-15,-16-17 0,-2-1 16,72 1-16,-71-2 15,52-15-15,1 16 0,-70 1 16,-2-2-16,20 2 16,16 0-16,-16-1 15,-20 0-15,54 0 16,-34-16-16,-20 34 16,37-36-16,-18 36 15,-18-18 1,-16 18-16,33-17 0,-16 0 15,-19 17 1,0 0-16,2 0 16,-2-19-16,1 19 15,-1 0 17,-17-17 14</inkml:trace>
  <inkml:trace contextRef="#ctx0" brushRef="#br0" timeOffset="93744.12">27442 10875 0,'35'0'0,"106"17"47,-123-17-47,18 17 16,-19-17-16,0 0 0,1 18 15,18-18-15,-36 18 0,17-18 16,-17 18-16,17-1 15,-17 19-15,0-1 16,-17 1-16,-19 16 16,19-35-16,-1 2 0,-16 15 15,-2 2-15,18-18 0,-18 16 16,19-34-16,-18 36 16,18-36-16,-19 18 15</inkml:trace>
  <inkml:trace contextRef="#ctx0" brushRef="#br0" timeOffset="95492.97">3170 3343 0,'-17'-36'15,"17"18"-15,0 1 0,36-18 16,-1-1 0,-18 19-16,19 0 0,-1-19 15,1 36-15,16-35 0,-16 35 16,16 0 0,-34 0-16,17 0 15,18 35-15,-35-18 0,16 19 16,-15-19-16,-19 19 15,35 16-15,-18 2 16,2-20-16,-2 37 0,0-35 16,1 16-16,-18-16 15,18-1-15,0 18 0,-1 18 0,54 17 16,-54-52 0,19-19-16,-1 18 15,18-18-15,-1 2 0,-16-19 16,-19 0-16,19 0 15,16-19-15,2 2 16,-20-1-16,-15 18 0,16-17 16,1-19-16,-19 36 15,-17-17-15,17 17 16,1 17 15,-18 2-31,0-2 0,0 0 16,0 1-16,0-1 0,0 19 0,17-1 0,2 1 15,15 52 1,20 0-16,-20-35 0,54 70 16,2 1-16,-38-71 15,54 70-15,-54-53 16,72 72-16,-18-18 16,18 17-16,-71-72 15,35 55-15,0 18 16,-53-72-16,35 53 0,-16 1 15,-54-71-15,17-1 16,-17 2-16,17-1 0,-34 35 16,17-53-16,0 1 0,-35 52 15,35-71-15,-18 19 0,0-19 16,18 1-16,-17-1 0,0 2 16,17-2-16</inkml:trace>
  <inkml:trace contextRef="#ctx0" brushRef="#br0" timeOffset="97256.46">5764 5865 0,'0'18'0,"17"-18"15,0 17-15,2-17 16,-2 0-16,1 17 0,18-17 0,16 0 15,-16 0-15,16 19 16,-16-19-16,34 0 0,124 0 16,0 0-1,-123 0-15,0 0 0,-1 0 16,70 0-16,-69 0 16,17 0-16,-17 0 0,18-19 0,-1 19 15,0 0-15,0 0 0,0 0 16,0-17-16,0 17 0,-17 0 0,35 0 15,53-17-15,-88 17 0,17 0 16,0 0-16,0 0 0,17 0 16,90 0-16,-90 0 15,90 0-15,-90 0 0,-34 0 16,17 0-16,18 0 0,194 0 16,-212 0-16,18 0 15,-18 0-15,89 0 0,-89 0 16,17 17-16,-17-17 0,19 0 0,-19 0 15,0 0-15,88 17 16,71-17-16,-158 0 16,-1 0-16,0 0 0,17 19 15,54-19-15,-88 0 16,17 0-16,-18 0 0,18 0 0,-17 0 16,0 17-16,106-17 0,-89 0 15,-17 0-15,17 0 0,-18 18 0,89-18 16,-88 0-16,-1 0 15,18 17-15,159-17 16,-106 19-16,-53-19 0,-17 0 16,88 17-16,-71-17 15,-18 0-15,18 0 0,0 17 16,0-17-16,-17 0 0,17 0 0,-17 0 16,-1 0-16,18 18 0,-17-18 0,17 0 15,-17 17-15,158-17 16,-70 19-16,-89-19 15,89 0-15,-18 17 16,-70-17-16,17 0 0,-17 0 16,-1 17-16,89-17 15,0 0-15,-1 18 0,-87-18 16,17 0-16,53 18 16,18-18-16,-52 0 15,51 18-15,-70-18 0,-17 0 16,0 17-16,17-17 0,70 17 15,-70-17-15,0 0 0,71 0 16,-88 19-16,87-19 16,-70 0-16,-17 0 0,106 17 15,-1-17-15,-88 0 16,0 18-16,19-18 0,-19 0 0,-17 0 16,34 17-16,-17-17 15,107 0-15,-90 17 0,54-17 16,-54 0-16,90 19 15,-107-19-15,124 0 16,-107 0-16,90 0 0,122 17 16,-105-17-1,-107 0-15,1 0 0,0 0 16,0 0-16,106 0 16,0 18-16,-90-18 0,-15 0 0,-2 0 15,1 0-15,106 0 16,0 0-16,-90 0 15,90 0-15,0 0 0,-106 0 16,0 0-16,0 0 16,211-18-16,-229 18 15,124 0-15,-107 0 0,-15-17 16,120 17-16,-120 0 16,103-19-16,-88 2 0,90 17 15,-107-17-15,107 17 16,-2-18-16,-122 1 15,-1 17-15,106-19 0,2 2 16,-20 0-16,-70-1 16,54 0-16,51-17 15,-122 18 1,53-2-16,-2-16 16,-68 35-16,51-34 0,19-2 15,-71 18-15,-18 18 16,18-17-16,-18-2 0,18 2 0,18 0 15,17-19-15,-35 1 16,18 18 0,-19-37-16,-16 37 15,52-54-15,-71 54 16,1-2-16,18-15 0,-19 16 16,36-35-16,-18 18 15,-18 17-15,2 0 16,-2 1-16,1 0 15,-18-1-15,17 18 16,-17-18-16,19 18 16,-19-18-16,17 1 31</inkml:trace>
  <inkml:trace contextRef="#ctx0" brushRef="#br0" timeOffset="97663.54">28130 5283 0,'70'17'46,"-34"-17"-46,-19 0 16,19 0-16,-1 0 0,-18 19 16,36-19-16,-18 34 15,-16-34-15,-2 18 0,0 0 0,-17 0 16,18 16-16,-18-16 0,-18 35 16,18-17-16,-34-1 0,15-1 15,-33 56-15,-19-20 16,54-35-16,-36 18 15,17-18-15</inkml:trace>
  <inkml:trace contextRef="#ctx0" brushRef="#br0" timeOffset="104716.93">10280 7788 0,'-159'371'15,"123"-195"-15,1 105 16,35-192-16,0 87 15,18-105-15,-1 0 16,0-19-16,37 54 0,16-18 16,-35-70-16,72-1 15,34-17 1,-53-17-16</inkml:trace>
  <inkml:trace contextRef="#ctx0" brushRef="#br0" timeOffset="105128.26">11761 7593 0,'159'354'16,"-125"-178"-1,-34-88-15,0 106 16,-17-88-16,0-18 0,-19 18 16,1-18-16,18 0 0,-54 54 15</inkml:trace>
  <inkml:trace contextRef="#ctx0" brushRef="#br0" timeOffset="105586.89">12978 7893 0,'-70'300'16,"52"-212"-16,0 0 0,18 0 15,-18 90-15,18-90 0,18 70 16,0-87-16,17-19 0,18 19 16,35-18-1,0-17-15,-53-36 0</inkml:trace>
  <inkml:trace contextRef="#ctx0" brushRef="#br0" timeOffset="105844.36">13754 7647 0,'52'88'0,"38"70"16,-73-87-16,0 0 0,1-1 16,0 18-16,-18-17 0,-18 70 15,-17 18-15,18-71 16,-37 36-16</inkml:trace>
  <inkml:trace contextRef="#ctx0" brushRef="#br0" timeOffset="106299.98">15624 7999 0,'-35'141'16,"-1"36"-16,19-89 15,17 18-15,0 70 16,17 1-16,0-106 0</inkml:trace>
  <inkml:trace contextRef="#ctx0" brushRef="#br0" timeOffset="120137.01">28694 8528 0,'54'19'15,"-20"-19"-15,1 0 0,36 0 16,106 0-16,16 0 16,-86 0-16,-2-19 0,107 19 15,-106 0-15,-1 0 0,-16-17 16,-18 17-16,-2 0 0,2 17 16,-18-17-16,35 0 15,-70 0-15</inkml:trace>
  <inkml:trace contextRef="#ctx0" brushRef="#br0" timeOffset="120344.97">29065 8793 0,'159'-17'0,"-107"17"15,106 0-15,-87 0 16,124 0-16,-37 0 16,-87 0-16,17 0 0,-17 0 15,34 0-15,-69 0 16,-1 0-16,1 17 0</inkml:trace>
  <inkml:trace contextRef="#ctx0" brushRef="#br0" timeOffset="121132.99">28553 2884 0,'300'-35'15,"-176"17"-15,35-17 16,-89 35-16,-18 0 0,19-17 16,-18 17-16,-18 0 15,-18 0-15,19 0 0,-1 0 0</inkml:trace>
  <inkml:trace contextRef="#ctx0" brushRef="#br0" timeOffset="121330.99">28694 3043 0,'54'0'15,"-20"17"-15,1-17 0,18-17 16,247 17-1,-212 0-15,19 0 0,52-18 16,-89 18-16,89 0 16,-88 0-16,51 18 0,-68-18 15</inkml:trace>
  <inkml:trace contextRef="#ctx0" brushRef="#br0" timeOffset="121588.91">30529 3219 0,'0'0'0,"-107"529"15,90-476 1,0 70-16,-1-70 16,0 106-1,0-123-15,18-1 16</inkml:trace>
  <inkml:trace contextRef="#ctx0" brushRef="#br0" timeOffset="121783.82">30634 3307 0,'-17'53'0,"0"-36"16,-19 90-16,-18 16 16,20 35-16,16-87 15,1 0-15,-2-18 0,2 0 0,17-1 16,-17 2-16,17-1 0,-18 18 15,0-54-15</inkml:trace>
  <inkml:trace contextRef="#ctx0" brushRef="#br0" timeOffset="122310.77">27936 3377 0,'17'19'31,"-17"-2"-31,0 18 0,-17 1 0,17 16 16,0 1-16,-18 18 0,-18 70 15,2 1-15,16-72 16,0-18-16,0 2 0,18-20 15,0 20-15,0-37 0,-17 19 0,34-19 16,-17 1-16,18-36 16</inkml:trace>
  <inkml:trace contextRef="#ctx0" brushRef="#br0" timeOffset="122464.62">28448 3272 0,'-54'283'0,"37"-213"16,0 18-16,-2-17 0,-16 105 16,18 71-1,17-194-15,0 18 0,0-1 0,0 1 16</inkml:trace>
</inkml:ink>
</file>

<file path=ppt/ink/ink1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54:03.914"/>
    </inkml:context>
    <inkml:brush xml:id="br0">
      <inkml:brushProperty name="width" value="0.05292" units="cm"/>
      <inkml:brushProperty name="height" value="0.05292" units="cm"/>
      <inkml:brushProperty name="color" value="#0070C0"/>
    </inkml:brush>
  </inkml:definitions>
  <inkml:trace contextRef="#ctx0" brushRef="#br0">8396 8868 0,'0'-36'15,"0"19"48,-18 34-1,1-17-62,0 19 0,-2-2 16,-16 18-16,1-17 15,15 0-15,2-1 0,-18 0 0,16 1 16,-15 0-16,16 0 16,0-18-16,0 17 0,18 0 0,-17-17 15,0 0-15,17 19 0,-18-19 16,18 17-16,0 1 16,18-1-1,-1-17-15,0 0 0,1 19 16,0-19-16,0 0 0,-1 17 15,71-17-15,-52 17 16,-19-17-16,1 0 16,18 0-16,-19 0 0,18 18 15,-17-18-15</inkml:trace>
  <inkml:trace contextRef="#ctx0" brushRef="#br0" timeOffset="555.59">8078 9080 0,'-17'0'0,"52"0"31,1 0-15,17 0-1,-36 0-15,18 0 0,18 17 16,35-17-16,-52 0 16,16 18-16,19-18 0,-18 0 0,89 0 15,-20 17 1,37-17-16,-88 0 0,-1 0 16,18 0-16,-17 0 0,17 0 0,-17 0 15,-1 0-15,1 0 0,0 0 16,53 0-16,-72 0 15,18 0-15,37 19 0,-36-19 16,17 0-16,17 0 16,-69 0-16,16 0 0,-16 0 15,-1 0-15,35 0 0,-16 0 16,-20 0 0,-16-19-16,0 19 0,0 0 15,-1 0-15,0 0 16,2 0-16,-2 0 15,1 0-15,-1 0 16,2 0 0,-2 0-1,0 0-15,1 0 16,-1-17 15,2 17-15</inkml:trace>
  <inkml:trace contextRef="#ctx0" brushRef="#br0" timeOffset="900.05">10760 8780 0,'53'0'31,"35"35"-15,-71-18-16,19 2 0,16-2 15,-33 0-15,-2 1 16,1-18-16,16 18 0,-34 0 0,36 16 15,-18-16 1,-18 18-16,-18-19 0,1 0 16,-2 19-16,-33 18 15,16-20-15,-16-16 0,-37 52 16,37-34-16,-19-1 0,1 0 0,-1 1 16</inkml:trace>
  <inkml:trace contextRef="#ctx0" brushRef="#br0" timeOffset="1887.56">6932 12537 0,'-71'35'0,"54"-18"16,-1 1-16,1-18 0,0 18 16,-2 0-16,2-18 0,-1 17 0,1 0 15,-19 19 1,19-18-16,17-1 0,-18-17 16,18 17-16,0 2 0,0 16 15,18-18 1,-1 2-16,0-19 15,-17 17-15,19-17 0,-2 17 16,1-17-16,-1 18 0,2-18 0,-2 0 16,0 0-16,1 0 15,-1 0-15,2 0 0,-2 0 16,0 0-16</inkml:trace>
  <inkml:trace contextRef="#ctx0" brushRef="#br0" timeOffset="4234.43">6809 12765 0,'35'0'16,"-18"0"-16,2 0 0,-2 0 16,0 0-16,19 0 15,-18 0-15,-1 0 16,0-17-16,2 17 0,33 0 16,-35 0-16,2 0 0,-2 0 15,1 0-15,18 0 0,-19-17 16,18 17-16,-18 0 0,36 0 15,-35 0-15,0-18 16,0 18-16,-1 0 0,19 0 0,-19 0 16,18 0-16,-18 0 15,2 0-15,-2-17 16,37 17-16,-37 0 0,18 0 16,-17 0-16,0 0 15,-1 0-15,18-19 16,-17 19-16,0 0 0,-1 0 15,0 0-15,2 0 16,-2 0-16,1 0 0,-1 0 16,0 0-16,2 0 0,16 0 0,-18 0 15,2 0-15,-2 0 0,18 0 0,-17 0 16,0 0-16,16 0 0,-16 0 16,0 0-16,17 0 0,-18 0 0,19 0 15,-18 0-15,-1 0 0,19 0 16,-19 0-16,1 0 0,-1 0 15,2 0-15,-2 0 0,0 19 16,1-38-16,0 19 16,0 0-1,-1 0-15,0 0 16,2 0 0,-2 0-1,1 0 1,-1 0 15,0 0-15,-17-17-1,19 17 1,-2 0 15,1 0-15,-1 0 15,2 0-31,-2 0 0,18 0 31,-17 0-31,0 0 16,-1 0 0,0 0-1,1 0-15,0 0 16,0 0 15,-1-17-31,0 17 31,2 0 1,-2 0-17,1 0 16,-1 0 1,0 0-17,2 0-15,-2 0 16,1 0-16,-1 17 0,2-17 16,-2 0-16,0 0 0,1 0 15,0 0-15,0 0 16,-1 0-16,0 0 15,1 0-15,0 0 16,-18 17 0,18-17-1,-1 0-15,0 0 16,2 0 0,-2 0-1,1-17-15,-1 34 16,19-17-16,-19 0 15,1 0-15,-1 0 0,19 0 16,-19 0-16,1 0 0,0 0 16,17 19-16,-18-19 0,19 0 0,-18 0 15,-1 0-15,36 17 16,1-17-16,-20 0 0,-16 18 16,-1-18-16,19 0 0,-19 0 15,19 0-15,16 17 16,2-17-16,-20 0 0,-15 0 0,16 0 15,1 0-15,-19 17 0,0-17 16,19 0-16,-18 0 0,-1 0 16,36 0-16,-18 0 15,-18 0-15,2 0 0,-2 19 16,1-19-16,-1-19 16,2 19-16,-2 0 15,0 0 1,1 0-1,-1 0 1,2 0 0,-2 0-1,0 0 1,1 0-16,0 0 16,0 0-16,-1 0 15,36 0-15,-35 0 0,16 0 16,2 19-16,-1-19 0,1 0 0,16 17 15,1-17-15,1 0 0,-1 18 16,16-18-16,-15 0 0,-1 17 0,52 2 16,19-19-16,-89 17 15,53-17-15,-52 17 16,52-17-16,-53 18 0,1-18 16,-19 0-16,19 0 0,-19 0 15,37 0-15,-54 18 16,34-18-16,-16 0 0,-1 0 15,2 0 1,-2 0-16,0 0 16,1 0-1,0 0 1,0 0 0,-1 0 15,0 0-16,2 0 1,-2 0 15,1 0-31,-1 0 0,0-18 16,2 18-16,-2 0 16,1 0-16,-1 0 0,2-18 15,15 18-15,-16 0 16,-1-17-16,19 17 0,-1 0 0,-35-17 15,18 17-15,0 0 16,16 0-16,-15-19 0,-2 19 16,1 0-16,-1-17 15,0 17-15,2 0 16,-2 0 0</inkml:trace>
  <inkml:trace contextRef="#ctx0" brushRef="#br0" timeOffset="4624.88">12365 12677 0,'53'19'31,"-35"-19"-31,-1 0 0,0 17 16,2-17-16,-2 18 16,1-18-16,-18 17 0,17-17 15,0 17 1,-17 2-16,19-19 0,-19 17 16,17 1-16,-17-1 15,0 2-15,-17-2 16,17 0-16,-19 1 15,2 0-15,0-18 16,-1 18-16,-18-18 0,2 17 0,-2 0 16,-52 1-16,36-18 15,-90 18-15,72-18 0</inkml:trace>
  <inkml:trace contextRef="#ctx0" brushRef="#br0" timeOffset="5588.05">5433 14053 0,'-36'18'0,"19"0"0,-1 0 16,1-18-16,0 17 15,-2-17-15,2 17 16,-18 2-16,35-2 0,-19-17 16,19 18-16,-17-1 0,0 2 15,17-2 1,17 0-16,0-17 16,-17 18-16,19-18 0,-2 17 15,1-17-15,-1 0 0,2 19 16,-2-19-16,0 0 0,1 0 0,-1 0 15,19 17-15,-1-17 16</inkml:trace>
  <inkml:trace contextRef="#ctx0" brushRef="#br0" timeOffset="6854.83">5380 14212 0,'36'0'31,"-19"0"0,0 0-15,1 0-16,0 0 16,0 0-16,-1 0 15,0 0-15,1 0 0,0 0 16,17 0-16,-18 0 0,2 0 15,-2 0-15,18 0 0,-16 0 0,15 0 16,-16 0-16,-1 0 0,19 0 16,-19 0-16,19 0 0,-18 0 0,-1 0 15,0-17-15,19 17 0,-1 0 16,-18 0-16,2 0 16,-2-18-16,1 18 0,-1 0 0,2 0 15,-2 0-15,0 0 16,1-17-1,-1 17-15,2 0 16,-2 0 0,0 0 15,1 0-31,0 0 31,0 0-15,-1 0 15,0 0-15,2 0-1,-2 0 1,1 0 0,-1 17-1,0-17 16</inkml:trace>
  <inkml:trace contextRef="#ctx0" brushRef="#br0" timeOffset="8032.39">13970 14036 0,'18'17'15,"-1"-17"-15,0 0 16,19 18-1,-18 0-15,-1-18 0,2 18 16,-19-1-16,17 0 0,-17 2 16,0-2-16,-17 1 15,-19 18-15,-18-19 0,-68 54 16,34-37-16,0-16 0,-71 35 16,18-18-16</inkml:trace>
  <inkml:trace contextRef="#ctx0" brushRef="#br0" timeOffset="12463.81">565 1248 0,'-19'0'0,"2"0"16,70 0-1,89 0 1,-72 0-16,36 0 15,-1-17-15,19 17 0,159-19 16,-107 2-16,-52-1 0,52 18 0,-18-17 16,-16-2-16,-20 19 0,2-17 15,0 0-15,-1 17 0,1-18 16,69 18-16,-105-17 0,-17 17 16,0 0-16,-18 0 0,0 0 0,-18 0 15,1 0-15,-19 0 0,1 0 0,-1 0 16,19 0-16,-19 0 0,1 17 15,-1-17-15,2 0 0,-2 0 16,0 0-16</inkml:trace>
  <inkml:trace contextRef="#ctx0" brushRef="#br0" timeOffset="13247.73">6880 1424 0,'0'0'15,"52"0"1,-16 0 0,69 0-16,178-17 15,-161 17 1,2-18-16,18 18 0,34 0 0,0-18 16,177 0-16,-177 18 15,19 0-15,-2 0 0,2 0 0,-2-17 16,2 17-16,-2 0 0,196 17 15,-213-17-15,18 0 0,0 18 16,-18-18-16,0 0 0,143 18 16,-179 0-16,1-18 0,125 17 15,-144-17-15,-15 0 16,16 0-16,-35 17 0,1-17 0,-20 0 16,2 0-16,36 0 0,-73 0 0,2 0 15,-18 0-15,35 0 16,-36 0-16,1 0 0,-1 0 15,0 19-15,2-19 16</inkml:trace>
  <inkml:trace contextRef="#ctx0" brushRef="#br0" timeOffset="14353.01">18416 1495 0,'176'0'0,"-35"0"15,-36 0-15,1 0 16,18 0-16,0 0 0,16 0 0,54 0 16,177 0-16,-178 0 15,19 0-15,0 0 0,0 17 0,18-17 16,16 0-16,-16 19 0,-1-19 15,0 0-15,18 17 0,-18 0 0,1-17 16,228 35-16,-35-16 16,-228-2-16,17 0 0,-36-17 15,0 18-15,-18 0 0,-16-18 16,104 18-16,-16-1 0,-124 0 16,53-17-16,-88 0 15,-37 0-15,54 19 0,-70-19 16,35-19-16,-36 19 15,2 0-15,-2 0 16</inkml:trace>
  <inkml:trace contextRef="#ctx0" brushRef="#br0" timeOffset="14904.04">19526 1848 0,'0'0'0,"54"0"15,-37 0-15,36 0 0,17 0 16,36 0-16,0 0 0,0 0 0,17 0 16,18 0-16,35-19 0,2 38 15,210-19-15,-178 0 16,-15 0-16,17 17 0,193 1 15,1-1-15,-194-17 0,-18 19 16,17-19-16,-16 17 16,-2-17-16,-16 17 0,17 1 0,140-1 15,-104 19-15,-106-36 16,-19 17-16,-16 1 0,-37 0 0,19-18 16,-35 18-16,-1-18 0</inkml:trace>
  <inkml:trace contextRef="#ctx0" brushRef="#br0" timeOffset="31735.03">8044 14936 0,'17'0'0,"-17"17"46,0 1-46,0-1 16,0 19 0,0-19-16,0 1 0,-17 0 15,17 0-15,0-1 0,0 0 0,0 37 16,-18-20-16,18-15 16,0-2-16,0 18 0,-18 1 0,18-1 15,-18 1-15,18-19 16,-17 0-16,17 1 0,0 0 15,-17 0-15,17-1 16,0 0-16,0 1 16,-19 0-1,38 0 17,-2-18-17,0 0 1,19 0-1,-18 0 1,-1 0-16,0 0 0,1 0 16,0 0-16,34 17 15,-33-17-15,16 0 16,-18 0-16,2 0 0,-2 0 0,18 0 16,-18 0-16,2 0 0,15 0 15,2-17-15,-18 17 0,-1 0 0,19 0 16,-1 0-16,-18 0 0,19 0 0,-19-18 15,18 18-15,-16 0 0,15 0 16,2 0-16,-18 0 0,16 0 0,2 0 16,-1 0-16,1 0 0,16 0 15,-16 0-15,16 0 0,1 18 0,18-18 16,-18 0-16,18 0 0,-19 0 16,19 0-16,-18 0 0,35 17 15,0-17-15,-52 0 16,-1 0-16,18 0 0,-18 0 0,1 17 15,-2-17-15,2 0 0,-1 0 16,18 0-16,-18 0 0,-18 0 16,2 0-16,16 0 0,-18 0 0,2 0 15,-2 0-15,0 0 16,1 0-16,0 19 16,0-19-16,-1 0 0,0-19 15,1 19 1,0 0-16,0 0 15,-1 0-15,19 0 16,-19 0-16,1 0 16,-1 0-16,2 0 0,-2 0 0,0 0 15,1-17-15,-1 17 0,2 0 16,33 0-16,-34 0 0,0 0 16,-1 0-16,0 0 0,54-17 15,-54 17 1,2 0-16,-2 0 0,1 0 0,-1 0 0,2 0 15,-2-18-15,18 18 16,-18 0-16,19-18 0,-19 18 16,1 0-16,0 0 15,0-18 1,-1 18-16,0 0 31,2 0-31,-2-17 16,1 17 15,-18-17-31,17-1 31,-17-18-15,17 36-16,-17-17 0,0 0 16,19-2-16,-19 2 0,17-18 15,-17 18-15,18-2 0,-18 2 16,17-1-16,-17 1 0,19-2 15,-19-15-15,17 34 0,-17-18 0,0 0 16,17 0-16,-17 1 0,0 0 0,0-1 16,18 18-16,-18-36 15,0 19-15,17 0 16,-17-2 0,0 2-1,0-1 1,-17 1 15</inkml:trace>
  <inkml:trace contextRef="#ctx0" brushRef="#br0" timeOffset="32619.83">8908 15271 0,'0'36'0,"0"-19"15,-18 0-15,18 1 16,0-1-16,0 2 0,-17-2 15,17 18 1,0-17-16,-19 0 16,38-1-1</inkml:trace>
  <inkml:trace contextRef="#ctx0" brushRef="#br0" timeOffset="33182.93">9384 15288 0,'-18'0'0,"1"0"15,52 0-15,-87 0 0,33 19 16,2-19-16,-1 17 31,36 0-15,-18 1-16,17-18 16,2 17-16,-2 2 15,0-19 1,1 34-1,-36-16 1,-16 0 0,34 0-16,-19-18 15,2 0 1,-1 0-16,1 17 0,-2-17 16,2 0-1</inkml:trace>
  <inkml:trace contextRef="#ctx0" brushRef="#br0" timeOffset="33452.14">9666 15341 0,'0'-17'0,"-17"34"32,17 18-17,-19-16-15,19-2 16,-17 0-16,0 1 16,17 0-16,-18 0 0,18-1 15,0 0 1,-18-17-16,18 18 0,0 0 15</inkml:trace>
  <inkml:trace contextRef="#ctx0" brushRef="#br0" timeOffset="33759.87">9630 15376 0,'19'-17'15,"-2"34"1,1-17-16,-1 19 16,2-19-16,-2 17 0,-17 0 15,17-17-15,-17 18 0,18-18 16,-18 18-16,0 0 0,0-1 15,-18 0-15,18 1 0,-17-18 16,0 18-16,-2 0 0,2-1 16,-1-17-16,-35 17 15,36 2-15,-1-19 0,-18 17 0,19-17 0,-18 0 16</inkml:trace>
  <inkml:trace contextRef="#ctx0" brushRef="#br0" timeOffset="35300.19">6456 15217 0,'-18'107'16,"18"-72"-16,0-18 0,0 19 0,18-1 15,-18 1-15,0-2 0,0 2 16,0 16-16,0 2 0,0-1 16,0-1-16,0 1 0,0 1 0,0-1 0,0-1 15,0-16-15,0-1 16,0 1-16,0 16 0,0-16 0,0-2 16,0 2-16,0 16 0,0 2 15,0-20-15,-18 2 0,18-1 0,0 1 16,0-1-16,-17 1 0,17-2 0,0 20 15,-19-20-15,19-15 0,0 16 16,0-18-16,0 2 0,0-2 16,0 0-16,0 1 0,0-1 0,0 2 15,0-2-15,0 0 16,0 1-16,0 0 0,0 0 16,0-1-1,0 0-15,0 2 0,0-2 16,0 1-1,0-1 1,0 0 0,36-17 31,-18-17-32,-1 17-15</inkml:trace>
  <inkml:trace contextRef="#ctx0" brushRef="#br0" timeOffset="36216.1">6456 17088 0,'88'0'0,"-52"0"16,-2 0-16,2 0 0,16 0 0,2 0 16,-1 0-16,18 0 0,-1 0 15,1 0-15,-2 0 0,21 0 16,-21 0-16,20 0 0,-18 0 0,34 0 0,-17-19 15,-17 19-15,34 0 0,-34 0 16,36 0-16,-19-17 0,-18 17 0,18 0 16,-17 0-16,105-17 15,-88 17-15,-17 0 0,35-18 16,-18 18-16,0 0 0,18 0 0,106-17 16,-107 17-16,90 0 15,-90 0-15,2 0 0,86 17 16,-88-17-16,2 0 0,-2 0 15,-17 0-15,19 18 0,-2-18 16,-17 0-16,19 0 0,157 17 16,-176 0-16,0-17 0,-17 19 15,-1-19-15,-16 0 0,16 17 16,-18-17-16,2 18 0,16-18 16,-34 0-16,-1 17 0,-18-17 0,1 0 15,0 0-15,0 0 16,-1 0-1,-34-17 1</inkml:trace>
  <inkml:trace contextRef="#ctx0" brushRef="#br0" timeOffset="37456.62">12629 15217 0,'0'54'0,"0"-37"16,0 2-16,0-2 0,0 18 0,0-18 16,-17 19-16,17-19 0,0 54 15,0-36-15,0 1 0,-18 17 16,18-1-16,0-16 0,-17 16 16,17 1-16,0-17 0,0-1 0,0 89 15,0-89-15,-19 1 16,19-2-16,0 1 0,0 1 15,0-1-15,0 1 0,0-2 0,0 2 16,0-1-16,0-18 0,0 19 0,0-1 16,0-16-16,0 15 15,0 2-15,0-18 0,0 16 0,0-16 0,0 0 16,-17 17-16,17-18 0,0 2 16,0-2-16,0 18 0,0-16 15,0-2-15,0 18 16,0 1-16,0-19 15,0 0-15,0 1 16,0 0-16,0 0 0,0-1 16,0 0-16,0 2 15,0-2 1,0 1-16,0-1 16,0 0-1,0 2 16,-17-19 1,17 17-17,-18-17-15,1 0 0,-2 0 16,2 0-16,0 0 16,-54 0-1,54 0-15,-2 0 0,-16 0 0,1 0 16,15 0-16,-16 18 0,-1-18 15,2 0-15,-1 0 0,-1 0 16,1-18-16,-1 18 0,2 0 0,-2 0 16,1 0-16,-1 0 0,1 0 15,-1 0-15,2 0 0,-2 0 16,1 0-16,-36 0 0,54 0 0,-19-17 16,19 17-16,-18 0 0,16 0 15,-15 0-15,16 0 0,1 0 16,-2 0-16,2 17 0,0-17 15,-1 0-15,0 0 0</inkml:trace>
  <inkml:trace contextRef="#ctx0" brushRef="#br0" timeOffset="38556.31">8873 16471 0,'52'17'0,"-52"0"16,17-17-16,-17 18 0,-17 0 15,17 0-15,-17-1 0,-1 18 16,1 1-16,-2-19 16,2 0-16,0-17 0,-1 36 15,0-36-15,18 18 0,-18-18 16,18 17-16,-17-17 0,17 19 15,17-19 1,1 0 0,18 0-1,-19 0-15,0 0 0,19-19 16,-1 19-16,-18 0 16,2 0-16,16-17 0,-18 17 15,2 0-15,-2 0 0,0-18 0,1 18 16,0 0-16</inkml:trace>
  <inkml:trace contextRef="#ctx0" brushRef="#br0" timeOffset="38935.53">9508 16505 0,'-36'0'16,"18"0"-16,-16 0 16,15 0-16,2 0 0,17 18 15,-18-18-15,1 18 0,17 0 16,0 16 15,17-16-31,1 0 0,-1 0 16,2-1-16,-2-17 15,-17 17-15,17-17 0,-17 19 0,18-2 16,-18 1 0,-18 18-1,1-36-15,17 17 16,-17-17-16,-19 17 0,18-17 16,1 18-16,0-18 0,-2 0 15,2 0 1</inkml:trace>
  <inkml:trace contextRef="#ctx0" brushRef="#br0" timeOffset="39191.75">9701 16559 0,'0'17'31,"-17"18"-15,17-17-16,0 0 0,0-1 15,-18 0-15,18 2 16,0-2-16,-17 1 0,17 18 16,0-19-16,0 0 15,0 1 1</inkml:trace>
  <inkml:trace contextRef="#ctx0" brushRef="#br0" timeOffset="39470.99">9772 16576 0,'17'0'16,"2"0"-16,-2 0 16,0 17-16,1 1 0,0-18 15,-18 18-15,18 0 0,-1-1 0,-17 0 16,17 2-16,-17 16 16,0-18-16,0 2 0,0-2 0,0 0 15,-17 1-15,0-1 0,-1 2 0,0-2 16,0-17-16,1 17 0,0 1 15,-19-18-15,18 0 0,-16 0 0,-2 18 16,18-36-16,-35 18 0</inkml:trace>
  <inkml:trace contextRef="#ctx0" brushRef="#br0" timeOffset="40723.32">4904 15588 0,'34'176'16,"-15"-123"-16,33 282 15,-33-246-15,15 211 16,-16-212-16,-18 18 15,18-18-15,-18 0 0,18 1 16,-18-1-16,0 71 0,0-89 16,0 1-16,0-2 0,17-15 15,-17 16-15,0 1 0,0-18 0,0-1 16,-17 2-16,17-1 0,0-18 16,0 1-16,0-2 0,0 2 0,0-1 15,0-18-15,0 54 0,0-54 16,0 2-16,0-2 0,0 1 15,0-1-15,0 2 16</inkml:trace>
  <inkml:trace contextRef="#ctx0" brushRef="#br0" timeOffset="41700.05">5238 18164 0,'90'0'16,"-21"-19"-16,-33 19 15,52-17 1,-35 17-16,-18 0 0,194-35 16,-175 35-16,122-36 15,-106 36 1,1-17-16,70 0 0,-70 17 16,17-18-16,0 18 0,-17 0 15,17 0-15,-18-18 0,1 18 0,0 0 16,-1 0-16,18 0 0,-17-18 0,34 18 15,-34 0-15,34 0 0,2 0 16,-19-17-16,17 17 0,-17 0 16,19 0-16,-19 0 0,0-17 0,-17 17 15,17 0-15,-18 0 0,18 0 16,71 0-16,-88 0 0,17-19 16,160 19-1,-160 0-15,0 0 0,-18 0 0,18-17 16,-17 17-16,0 0 0,17 0 0,-18 0 15,1 0-15,0 0 0,17 0 0,-18-18 16,1 18-16,17 0 0,-17 0 16,70 0-16,-70 0 15,-2 0-15,2 0 0,-1 0 0,-16 0 16,16 0-16,1 0 0,141 18 16,-143-18-16,2 0 15,0 0-15,-1 0 0,-16 0 0,16 0 16,1 17-16,-19-17 0,19 0 15,-1 0-15,-16 19 0,16-19 16,1 0-16,0 0 0,-1 17 0,1-17 0,-2 0 16,2 0-16,0 17 0,-18-17 15,18 0-15,-1 18 0,-18-18 16,19 0-16,0 0 0,-1 18 0,-16-18 16,16 0-16,-18 18 0,19-18 15,-18 0-15,-17 0 0,16 17 0,-16-17 16,16 0-16,-16 0 0,18 0 0,-2 0 15,-16 0-15,16 0 0,-16 0 16,-2 0-16,20 0 0,-20 0 0,2 0 16,18 0-16,-20 0 0,-16 0 0,18 0 15,-2 0-15,-16 0 0,0 0 16,0 0-16,-1 0 0,0 0 0,2 0 16,-2-17-16,1 17 15,-1-18-15,-17 0 16,0-34-1</inkml:trace>
  <inkml:trace contextRef="#ctx0" brushRef="#br0" timeOffset="42971.55">14358 15253 0,'-17'35'0,"-2"-16"15,19-2-15,0 18 0,0 1 16,-17-19-16,17 18 0,0 1 16,0 16-16,-17-16 0,17 17 0,0-1 15,0 1-15,-18 1 0,18-2 0,0 1 16,0 0-16,0-18 0,0 1 15,0 16-15,0-16 0,0 16 0,0 1 16,0-17-16,0 16 0,0-16 16,0-1-16,0 1 0,0 16 0,0 19 15,18-35-15,-18-2 0,0 125 32,0-88-32,0 17 15,0-52-15,0-2 16,0 2-16,0-18 0,0 16 0,17-15 15,-17 16-15,0-18 0,0 71 16,0-69-16,0 15 16,0-16-16,0 0 0,0 0 15,0 16-15,0-15 0,0-2 0,0 1 16,0-1-16,0 0 0,0 2 0,0-2 16,0 1-16,-17-1 0,17 2 15,0-2-15,0 0 0,0 1 16,0 0-16,17 0 15,-34 16 1,34-16 0,-17 0-16,0 0 15,0-1 1,0 0-16,0 2 16,0-2-1,0 1 16,0-1-31,0 0 32,-17-17-17,17 19 1,-18-19 0,0 17-16,0-17 15,-16 18-15,16-18 16,0 0-16,0 17 0,1-17 0,0 0 15,-19 0-15,18 0 0,-18 0 16,19 0-16,0 0 0,-18 0 16</inkml:trace>
  <inkml:trace contextRef="#ctx0" brushRef="#br0" timeOffset="43955.87">8961 17564 0,'52'88'0,"-69"-71"16,17 1-16,-18-18 15,18 18-15,-17 0 0,-2-1 16,2 0 0,53-17 15,-19 0-16,1 19-15,-1-2 16,-17 1 0,-17-1 15,17 0-31,-18-17 0,18 19 0,-17-19 0,-2 17 16,-15-17-1,16 0-15,1 0 16,-2 0-16</inkml:trace>
  <inkml:trace contextRef="#ctx0" brushRef="#br0" timeOffset="45038.37">9332 17581 0,'-36'18'16,"18"-18"0,18 18-1,18 0-15,-18-1 16,17 0-16,2 1 16,-2 0-16,0 17 15,1-18-15,-18 2 16,0-2-16,-18 1 15,1 16 1,17-15-16,-17-19 0,-2 17 0,2-17 16,-18 18-1,16-18-15,2 0 16,0 0-16,-1 0 16,18-18-1,-18 18-15</inkml:trace>
  <inkml:trace contextRef="#ctx0" brushRef="#br0" timeOffset="45251.84">9508 17528 0,'17'19'16,"-17"-2"-16,0 0 15,0 1-15,0 0 0,17 0 16,-17 34 0,0-34-16,0 0 0,0-1 15,0 0-15</inkml:trace>
  <inkml:trace contextRef="#ctx0" brushRef="#br0" timeOffset="45512.29">9613 17581 0,'36'-53'16,"-19"36"-16,1-1 15,-1 18 1,2 0-16,15 18 16,-16-18-16,-18 17 15,17-17-15,-17 19 0,19-19 16,-19 17-16,0 0 0,0 1 15,-19 18 1,2-19-16,-1 0 0,1 1 0,0 0 0,-19 0 16,18-1-16,-18-17 0,19 17 0,-18 2 15,17-19-15,-17 17 16,18-17-16,-19 0 0</inkml:trace>
  <inkml:trace contextRef="#ctx0" brushRef="#br0" timeOffset="55577.25">5768 4299 0,'-194'36'16,"176"-19"-16,-70 0 15,70-17-15,18 19 0,18-2 16,0 1 0,52 18-1,-34-19-15,-19 0 0,19 1 0,-19-1 0,18 2 16,-16-2-16,-2-17 0,0 17 15,-17 1-15,18 0 0,-18 0 16,0 16-16,0-15 0,-18-2 16,1 1-16,0-1 0,-2 0 15,-16 2-15,18-2 0,-19-17 0,1 18 0,17-1 16,-17 2-16,18-19 0,-1 0 16,-18 17-16,19-17 0,0 0 15,-2 0-15</inkml:trace>
  <inkml:trace contextRef="#ctx0" brushRef="#br0" timeOffset="56327.02">6209 4423 0,'-17'-18'0,"-2"36"16,2-18-16,-18 17 16,-1 19-16,19 16 15,-1-33 1,18-2-16,0 18 0,0-17 15,0 0-15,0-1 0,18 0 16,-18 2-16,17-2 0,2 1 0,-2-1 16,0-17-16,1 17 0,-1-17 15,2 0-15,-2 0 0,0 0 16,19-17-16,-18 17 0,-1-17 0,19 17 16,-19-18-16,1 1 0,-1 17 15,0-19-15,2 2 0,16 0 16,-35-1-16,17 18 0,-17-18 15,19 18-15,-19 18 32,0 0-17,0-1-15,17-17 16,-17 17-16,17 2 0,1-19 16,0 17-1,0-17-15,16-17 16,-16 17-16,-18-19 15,18 2 1,-18 0-16,0-1 16,0 0-1,18 0-15,-1 18 16,0 0 15,2 18-15,-2 0-1,-17 0 1,18-18 0,-18-18 15,17 0-15,2 18-16,-2-18 15,0 18-15,1 0 16,-1 0-1</inkml:trace>
  <inkml:trace contextRef="#ctx0" brushRef="#br0" timeOffset="56584.76">7002 4547 0,'19'-19'16,"-55"38"15,36-2-15,-17-17-16,17 17 0,0 19 15,0-18 1,17-1 0,0-17-1,2 0-15,50 0 16,-15-17-1,34-1 1</inkml:trace>
  <inkml:trace contextRef="#ctx0" brushRef="#br0" timeOffset="57048.77">7656 4335 0,'-71'0'15,"54"0"-15,-2 17 0,2-17 0,-1 0 16,1 17-16,-2-17 16,19 19-16,0-2 15,0 1 1,19-1-16,16 2 0,-18-19 16,19 0-16,-1 0 0,-17 17 15,0-17-15,-1 0 0,0 0 16,1 0-16,18 0 0,-19 0 15,0 0-15,2 17 0,-2-17 16,1 18-16,-1-1 16,0 2-16,2-2 15,-19 36-15,0-35 0,0-1 16,0 19-16,-19-19 0,2 18 16,0 18-16,-1-35 15,1-1-15,-2 2 0,2-2 0,0 0 16,-1-17-16,0-17 31,54-36-15,-36 35-16,17 1 0,0-2 15,2 2-15,-2 0 0,18-1 16,-18 1-16,19-2 0,-18 2 0,-1 17 16,19-17-16,-1 17 0,-17-18 15,34 18-15</inkml:trace>
  <inkml:trace contextRef="#ctx0" brushRef="#br0" timeOffset="57555.44">9596 4123 0,'-88'17'16,"140"72"-1,-34-54-15,17 0 0,1 1 16,-19-2-16,18-15 0,1 16 15,-1 18-15,-18-36 0,2 37 16,-19-20-16,0-16 16,-19 0-16,19 0 0,-17-1 15,-35 19-15,-2-19 16,37 1-16,-19-18 0,19 0 16,-1 17-16,-18-17 15,36-17-15,-17 17 0,0 0 0,-1-18 0</inkml:trace>
  <inkml:trace contextRef="#ctx0" brushRef="#br0" timeOffset="57773.16">10001 4140 0,'17'0'15,"-17"19"-15,0-2 16,0 0-16,19 19 0,-19-18 15,0-1-15,0 18 0,0 1 0,0-19 16,0 19-16,0-19 0,17 18 16,-17 18-16,0-18 0,0 1 15,18-19-15,-18 1 0,0 0 16,0 0-16,0-1 0</inkml:trace>
  <inkml:trace contextRef="#ctx0" brushRef="#br0" timeOffset="58248.23">9896 4581 0,'-18'-17'32,"53"17"-17,-18-17-15,2 17 0,-2 0 0,18-19 16,-18 19-16,2 0 15,-2-17-15,1 17 0,-1 0 16,2-18-16,15 1 0,-16 17 16,0-17-16,0 17 0,-1 0 15,0 0 17,-17 17-17,0 0-15,18-17 16,-18 18-16,18-1 0,0 2 31,35-38-15,-36 19-16,1-17 15,-1 17 1,2-18 0,-2 18-16,0 0 15,1 18 1,-18 18-1,17-19 1,-17 0-16,0 1 16,19-18-1,-2 0-15</inkml:trace>
  <inkml:trace contextRef="#ctx0" brushRef="#br0" timeOffset="59427">10954 4123 0,'18'-18'0,"-18"53"15,0-16-15,0-2 16,0 0-16,0 1 0,0 18 0,0-19 16,0 18-16,0-17 0,0 17 15,0 1-15,0-19 0,0 1 16,0-1-16,0 2 0,0-2 0,0 0 15,-18-17 17,0 0-17,-17 0 1,18 0-16,-2 18 16,-33-18-16,35 17 0,-2-17 15,2 19-15,-1-2 0,1 0 16,-2 1-16,19 0 0,-17-18 15,17 18-15,17-1 16,2 0-16,-2-17 16,1 0-16,18-17 15,-2 17-15,1-17 16,-16 17-16,15-18 0,2 0 0,-18 0 16,-1 1-16,0 0 0,2-2 15,-2 19-15,-17-17 0,18 17 16,-18-18-16,17 18 0,-17-17 15,-17 52 32,34-35-15,0 0-32,2 0 15,-2 0 1,18 17-1,-16-17 1,-2 0-16,0 0 31,1 19-15,-1-19-16,2 0 16,-2 0-16,0 0 15,1-19-15,18 19 16,-19 0-16,-17-17 0,17 17 15,19-35-15,-18 35 0,-1-17 16,19-19-16,-19 1 16,1-1-16,-1 19 0,-17-1 15,19 0-15,-19-17 0,17 35 16,-17-35-16,0 70 47,0-18-47,0 1 0,0 0 15,0 0-15,0 70 16,0-71-16,0 2 16,0-2-16,-17 0 0,17 1 0,0-1 15,-19 2-15,2-2 0,-1 0 16,1-17-16,-2 0 16,2 0-16,0 0 15,17-17 1,17 0-1,-17-2-15,17 19 0,2-17 16,16-18-16,-18 35 16,2-17-16,-2-2 0,18 2 0,1-18 15,-19 35-15,0-19 16,19 19-16,-18-17 16,-1 17-16,0 17 0,2-17 15,-2 19-15,1-19 16,-18 17-16,0 1 15,17-18-15,-17 17 0,0 2 16,0-2-16,0 0 16,0 1-16,-17-18 0,17 17 15,0 2-15,-18-19 0,18 17 16,-17-17 0,-2 0-1</inkml:trace>
  <inkml:trace contextRef="#ctx0" brushRef="#br0" timeOffset="60125.46">7144 5252 0,'441'-36'0,"-282"19"16,-1-1-16,18 1 16,2 0-16,210-19 0,-178 1 0,214-1 15,-212 19-15,176-19 16,-194 18-16,476-70 15,-528 88-15,87-34 16,-124 15-16,90 2 16,-126 17-16,-15-18 0,-1 18 15,0-17-15,-35 17 0</inkml:trace>
  <inkml:trace contextRef="#ctx0" brushRef="#br0" timeOffset="60400.62">10037 5128 0,'105'-17'0,"-51"17"15,16 0-15,1-18 0,0 18 0,17 0 16,0-17-16,105-2 16,-105 2-16,107 0 0,-2-19 15,-140 18-15,1 1 16,-1 0-16,-1-1 0</inkml:trace>
  <inkml:trace contextRef="#ctx0" brushRef="#br0" timeOffset="61043.82">11694 4423 0,'0'-18'15,"18"18"-15,-36 18 0,54-53 0,-18 16 16,-1 19 0,-17-17-1,17 17-15,2 17 32,-19 19-17,17-36-15,-17 18 16,0-1-16,18-17 0,-18 19 0,0-2 15,17 0-15,-17 1 0,0-1 16,19-17-16,-19 19 0,-19-2 16,19 0-1,0 1-15,-17-18 0,17 18 16,-18-18-16,1 18 0,-2-18 0,2 0 31</inkml:trace>
  <inkml:trace contextRef="#ctx0" brushRef="#br0" timeOffset="61183.71">12030 4669 0</inkml:trace>
  <inkml:trace contextRef="#ctx0" brushRef="#br0" timeOffset="67534.78">27481 1777 0,'19'0'0,"-2"0"15,0 0 1,1-17-1,-53 17 48,-36 17-47,54 1-16,-2-18 0,2 17 15,-18-17-15,18 0 0,-2 17 16,2-17-16,0 19 0,-1-19 15,18 17-15,0 1 16,0-1 0,18 2-16,-1-19 0,-17 17 0,17-17 0,2 17 15,-2-17-15,1 18 16,-1-1-16,0-17 0,2 19 0,-2-19 16,1 17-16,-1 0 0,2-17 0,-2 18 15,-17 0-15,17-18 0,-17 18 16,0-1-16,0 0 0,0 2 15,-17-19-15,17 17 0,-17 1 16,-19-1 0,18 0-16,1-17 0,-2 0 0,19 19 15,-17-19-15,0 0 0,-1 0 16</inkml:trace>
  <inkml:trace contextRef="#ctx0" brushRef="#br0" timeOffset="67967.95">27958 1760 0,'-18'0'16,"18"-19"0,-35 38-1,35-2-15,-17-17 0,17 18 0,-19 52 16,19-52 0,0 35-16,0-36 0,0 1 15,0-1-15,0 2 0,0-2 16,19 0-16,-2 1 0,18 18 15,-17-36-15,0 17 0,-1-17 16,0 0-16,1 0 0,0 0 0,0-17 16,-1 17-16,0 0 0,2-18 15,-2 18-15,-17-18 0,18 0 0,-1 1 16,-17 0-16,0-2 0,0 2 16,0-1-16,-17 1 15,17 0-15,-18-2 0,18 2 0,-17-1 16,-2 1-16,2-2 0,0 2 15,-1 0-15,0 17 0,0-18 0,1 18 16,0 0-16,-1-17 0</inkml:trace>
  <inkml:trace contextRef="#ctx0" brushRef="#br0" timeOffset="71973.81">24448 8939 0,'300'-18'0,"-230"18"16,18-18-16,18 18 16,0 0-16,0 0 0,-1 0 0,2 0 0,15 0 15,-15-18-15,16 18 0,1 0 16,0 0-16,-19 0 0,19 0 0,-1 0 15,1-17-15,-2 17 0,2 0 16,-18 0-16,0 0 0,0-17 0,-18 17 16,-18 0-16,1 0 0,0 0 15,53-19-15,-90 19 0,1 0 16,1 0-16,-1 0 0,-17 0 0,0 0 16,-1 0-16,0-17 0,2 17 15,-2 0-15,-53 0 31,19 0-15,0 0-16,-19 0 0,1 0 0</inkml:trace>
  <inkml:trace contextRef="#ctx0" brushRef="#br0" timeOffset="72484.67">24853 9203 0,'53'0'0,"-35"0"0,18 0 16,33-18-16,-16 18 0,18 0 15,317-34 1,-53 34-1,-229 0-15,0 0 0,0 0 0,0 0 16,-1 0-16,-17 0 0,1 0 16,-18 0-16,-2 0 0,2 0 0,0 17 15,-18-17-15,-18 0 0,1 0 0,-2 0 16,-15 0-16,16 0 0,-18 0 16,2 0-16,-2 0 0,0 0 0,1 0 15,-1 0-15</inkml:trace>
  <inkml:trace contextRef="#ctx0" brushRef="#br0" timeOffset="73926.56">23565 10913 0,'248'-34'0,"-177"34"15,-1 0-15,18 0 0,-17 0 0,17 0 16,0 0-16,-17 0 15,17 0-15,-18 0 0,1 0 0,70 17 16,-89-17-16,2 0 0,-20 0 0,-15 0 16,16 0-16,-18 0 15,2 0-15,-2 0 0,0 0 0,1 0 0,-1 0 16,2 0 0,-19 17-16</inkml:trace>
  <inkml:trace contextRef="#ctx0" brushRef="#br0" timeOffset="77395.14">24130 12008 0,'106'0'32,"-53"0"-32,-18-19 0,35 19 15,1 0-15,17 0 0,-17 0 16,35 0-16,0 0 0,-18 0 0,17 0 16,2 0-16,-2 19 0,2-38 0,-2 38 15,19-19-15,-19 0 0,1 0 16,0 0-16,-18 0 0,18 0 15,-36 0-15,18 0 0,0 17 0,-17-17 16,17 0-16,1 0 0,-1 0 0,-17 0 16,0 0-16,17 0 0,-18 18 15,1-18-15,-19 0 0,19 0 0,53 0 16,-71 0-16,-18 17 16,35-17-16,-16 0 0,-20 0 0,20 0 15,-20 0-15,20 19 0,-20-19 0,20 0 16,-20 0-16,20 0 0,-18 0 0,16 0 15,1 0-15,-18 0 16,89 0-16,-71 0 16,-18 0-16,1 0 0,-2 0 0,-16 0 0,18 0 15,-2 0-15,-16 0 0,18 0 16,-19 0-16,19 0 0,-19 0 0,1-19 16,-1 19-16,2 0 0,-2 0 0,0 0 15,1 0 1,-1 0-16,2-17 0,-2 17 15,0 0 1,-17-18 0,18 18-16,-18-17 0,18-2 15,-18-15 1,0 16-16,18-18 16,-18 2-16,0 16 0,0 0 15,0-17-15,0 18 0,0-19 16,0 18-16,0-16 0,0 15 0,0-16 15,0-1-15,0 19 0,0-18 16,17 17-16,-17-17 0,0 18 0,0-19 16,0 18-16,0 1 0,0 0 0,0-2 15,0 2-15,0-1 0,0 1 16,0-2-16,0 2 16,0 0-16,-17-1 15,17 1 1,-18-2-1,0 2 1,0 17 0,-16-17-1,15 17 1,2 0-16,-1 0 0,1 0 16,-19-18-16,-16 18 15,33 0 1,2-18-16,-18 18 0,17 0 0,0 0 15,1 0-15,-18 0 16,17 0-16,0-18 0,-16 18 0,15 0 16,-16 0-16,-1 0 0,2 0 0,16 0 15,-18-17-15,2 17 0,-2 0 16,1 0-16,0 0 0,-1 0 0,2 0 16,-20 0-16,18-17 0,2 17 0,-20 0 15,20 0-15,-20 0 0,20 0 16,-20-19-16,20 19 0,-2 0 0,-18 0 15,2 0-15,16 0 0,-16 0 0,16-17 16,2 17-16,-20 0 0,20 0 16,-2 0-16,1 0 0,-1 0 0,19 0 15,-19 0-15,1 0 0,0 0 0,17 0 16,-17 0-16,-1 0 0,1 0 0,18 0 16,-19-18-16,1 18 15,-1 0-15,19 0 0,-18 0 0,17 0 16,-17 0-16,-1 0 0,1 0 0,18 0 15,-19 0-15,1 0 0,18 0 16,-19 0-16,1 0 0,-1 0 0,2 0 16,16 0-16,-18 0 0,2 0 0,-2 0 15,1 0-15,-1-17 0,19 17 16,-18 0-16,-1 0 0,1 0 0,-1 0 16,19 0-16,-18 0 0,-1 0 0,19 0 15,-19 0-15,1 0 0,18 0 16,-19 0-16,-52 0 15,71 0-15,-19 0 0,18 0 0,-16 0 16,-2 0-16,18 0 0,-16 0 16,15 0-16,-16 0 0,18 0 15,-19 0-15,19 0 0,-18 0 0,16 0 16,-15 0-16,16 0 0,-18 0 0,19 0 16,-19 0-16,19 0 0,-54 0 15,36 0-15,18 0 16,-2 0-16,-15 0 0,16 0 15,-18 0-15,19 0 0,0 0 0,-1 0 16,-18 0-16,19 0 0,0 0 0,-2 0 16,2 0-16,-18 0 0,18 0 15,-2 0-15,2 0 0,-1 0 0,1 0 16,-2 0-16,-15 0 16,-2 0-16,18 0 0,1 0 0,-18 0 15,17 0-15,0 0 16,1 0-16,-36 0 0,35 17 15,1-17-15,-19 0 0,19 0 0,-1 0 16,1 0-16,-19 0 0,19 0 16,-19 0-16,18 18 0,-34-18 15,34 0-15,0 0 0,-16 0 0,15 0 16,2 0-16,-1 17 0,1-17 0,-2 0 16,2 0-16,0 0 15,-1 0-15,1 0 0,17 19 0,-36-19 16,19 0-1,-1 0-15,18 17 16,-18-17-16,18 17 16,0 1-16,0 0 15,0 0-15,0-1 16,0 19-16,0-1 0,0-1 16,0 2-16,0-1 0,0 1 0,18-1 15,-18 1-15,0-19 0,0 18 16,18 1-16,-18-2 0,0-15 15,17 33-15,-17-33 0,0 15 0,0-16 16,17-1-16,-17 2 0,0-2 16,19 0-16,-19 1 0,17-18 15,-17 18-15,18-18 0,-1 18 16,0-18-16,2 0 16</inkml:trace>
  <inkml:trace contextRef="#ctx0" brushRef="#br0" timeOffset="83737.53">23477 14089 0,'177'0'16,"-54"0"-16,-52 18 0,-1-18 15,18 0-15,0 0 0,0 0 16,2 17-16,-20-17 0,18 0 16,-17 0-16,17 0 0,-17 0 0,-1 0 15,0 0-15,0 0 0,1 0 16,0 0-16,-1 0 0,-16 0 0,-1 0 15,-18 0-15,18 0 0,-18 0 0,18 0 16,-18 0-16,1 0 0,-2 0 16,2 0-16,-1 0 0,1 0 0,-1 0 15,1-17-15,-19 17 0,18 0 0,18-18 16,-18 18-16,-17 0 16,17-18-16,-18 18 0,19 0 15,-18-18-15,-1 18 0,0-17 0,2 17 16,-2 0-16,1-17 0,-1 17 15,2 0-15,-19-18 0,17 18 0,0-18 16,1 18-16,-18-18 0,17 1 16,2 17-16,-19-17 15,17-2-15,-17 2 0,17-1 16,-17 1-16,18 17 0,-18-19 16,0 2-16,0 0 0,18-1 15,-18 1-15,0-19 0,0 19 16,18-1-16,-18 0 0,0 0 0,0 1 15,0-18-15,-18 17 16,18-17-16,0 18 0,0-19 0,0 18 0,-18-18 16,18 2-16,0 16 15,-18-18-15,1 2 0,17 16 0,-17-18 16,-2 19-16,2-19 0,-1 1 0,1 1 16,-19-2-16,1 18 0,18-18 15,-19 2-15,1 16 0,-1-18 0,2 19 16,-2 0-16,1-19 0,-1 18 0,-16 1 15,16 0-15,-16-2 16,-19-16-16,35 35 0,-16-17 16,-1-2-16,17 2 0,-16 17 0,16-17 15,-16 17-15,16-18 0,-52 18 16,35-17-16,-18 17 0,19 0 0,16 0 16,-35 0-16,1 0 0,18 0 15,-19 0-15,0 0 0,18 17 16,-70-17-16,53 18 0,16-18 15,1 17-15,1-17 0,-1 17 0,-1 2 16,-16-2-16,18 1 0,-2-1 16,1 2-16,1 15 0,-19-16 0,18 18 15,-71 16-15,72-16 16,-1-2-16,17 2 0,-16-1 0,-19 36 16,35-35-16,-35 34 15,37-35-15,-20 36 16,37-37-16,-18 20 15,35-37-15,0 19 0,0-19 0,0 19 16,0 16-16,18-34 0,-1 18 16,-17-2-16,17-15 0</inkml:trace>
  <inkml:trace contextRef="#ctx0" brushRef="#br0" timeOffset="94273.03">24218 15059 0,'71'18'16,"52"-18"-1,-70 0-15,18 0 16,17 0-16,-18 0 0,125 0 16,-90 0-16,1 0 15,0 0-15,0 0 0,0 0 0,-18-18 16,123 18-16,-122 0 0,17 0 15,-36 0-15,1 0 0,0 0 16,-1-18-16,36 18 0,-53 0 16,-18 0-16,1 0 0,-19 0 15,18-17-15,-18 17 0,2 0 0,-2 0 16,0 0-16</inkml:trace>
  <inkml:trace contextRef="#ctx0" brushRef="#br0" timeOffset="94574.88">25736 15165 0,'0'0'0,"105"18"16,-52-18-16,-18 0 0,18 0 0,-18 0 0,18 0 15,-18 0-15,72 17 16,-90-17-16,19 0 0,-19 0 16,35 0-16,-33 0 15,-2 0-15</inkml:trace>
  <inkml:trace contextRef="#ctx0" brushRef="#br0" timeOffset="96495.77">11748 5940 0,'-71'71'0,"54"-37"15,-19 2-15,1-1 0,-18 1 16,18 16-16,-1-16 0,-16 16 0,16-16 16,1-1-16,-1 1 0,2-2 0,-37 37 15,54-54-15,-2 19 16,-16-18-16,35-1 0,-17-17 0,-2 19 15,2-2-15,0 0 0,-1 1 16</inkml:trace>
  <inkml:trace contextRef="#ctx0" brushRef="#br0" timeOffset="96788.01">10884 6540 0,'-19'35'0,"2"-18"16,53-69-16,-72 123 0,18-54 0,18 0 0,0 1 15,0-1-15,-17 2 0,17-2 16,0 0-16,0 1 0,17 18 0,-17-2 15,18-15-15,-1-2 0,2 1 16,-2-1-16,0 0 0,1-17 16,18 19-16,-19-19 0,19 0 0,-1 0 15,-1 0-15,2 0 0,-1 0 16,1-19-16,16 19 0,1-17 0,1 0 16,34-18-16,-35-1 0,-18 19 15</inkml:trace>
  <inkml:trace contextRef="#ctx0" brushRef="#br0" timeOffset="98116.83">13317 4652 0,'19'71'31,"-19"-37"-31,17 2 0,-17 18 16,17-20-16,1 54 16,-18-52-16,0-1 0,0 1 15,0-19-15,0 18 0,17 36 16,-17-54-16,0 2 15,0-2-15,0 0 16,19-51 15,-19 15-31,0 2 0,52-54 16,-34 54 0,0-1-16,-1 18 0,0 0 15,2 0-15,-2 0 16,-17 18-16,18-18 0,-1 17 15,0 2-15,2-19 0,-19 17 16,17-17-16,1 17 0,-1-17 16,2 0-16,-2 0 15,0 0-15,1 0 0,0-17 0,0 0 16,52-19 0,-52 18-16,-18 1 0,17-2 0,0-15 15,-17 16-15,19 0 0,-19 0 16,0 1-16,0 0 0,0-1 15,-19 0-15,-15 36 32,-2 34-17,36-34-15,-18 0 0,18 0 16,0-1-16,0 0 0,0 2 0,0-2 16,0 1-16,18-18 15,-18 17-15,18 2 0,0-2 16,-1-17-16,0 0 0,2 0 0,-2 0 15,1 0-15,-1 0 0,0-17 16,19 17-16,-1 0 0,-16-19 16,15 19-16,-16-17 0</inkml:trace>
  <inkml:trace contextRef="#ctx0" brushRef="#br0" timeOffset="98328.4">14341 4899 0,'0'-18'15,"0"72"-15,0-37 16,0 0-16,17 1 0,-17 0 0,0 0 16,18 16-16,-18-15 0,17-2 15,-17 1-15,0-1 0,19 2 16,-19-2-16</inkml:trace>
  <inkml:trace contextRef="#ctx0" brushRef="#br0" timeOffset="98467.26">14358 4740 0,'0'-17'0,"-17"17"31,-2 17-15</inkml:trace>
  <inkml:trace contextRef="#ctx0" brushRef="#br0" timeOffset="99409.36">14570 4828 0,'-36'19'0,"19"-2"16,17 0-1,17 37 1,1-37-16,-18 0 0,18 1 16,-18 0-16,18 0 0,-1-1 15,-17 0-15,17 19 0,-17-18 16,18-1-16,-18 2 0,0-2 0,18 0 16,-18 1-16,-18-18 0,18 17 15,0 2-15,18-55 47,17 1-31,-35 18-1,17-19-15,2 18 0,-2-35 16,1 36-16,-18-19 0,17 1 16,-17 0-16,0-1 0,19 2 15,-19-2-15,0 18 0,0-18 0,0 2 16,0 16-16,0 1 0,0-2 0,0 2 15,0 0-15,0-1 0,0 0 16,0 54 31,0-19-47,0 0 0,17 2 16,-17 16-16,17-1 15,1-15 1,-1-2-16,2 1 15,-2-18-15,0 0 16,1 0-16,18-35 16,-19 35-16,0-19 0,2 2 15,-19 0-15,17-1 0,-17 1 16,18-2-16,-18 2 0,17 0 16,-17-1-16,17 0 0,-17 0 15,19 36 1,-19 0-1,17 53 1,-17-54-16,0 1 16,0 52-1,0-52-15,0-1 16,0 2-16,0-2 16,-17-17-16,-2-17 31,19-2-16,0 2 17,19-1-32,-2 1 0,-17-2 15,18 2-15,-1 17 0,2-17 16,-2-1-16,0 1 0,54-2 16,-54 2-16,1 17 0</inkml:trace>
  <inkml:trace contextRef="#ctx0" brushRef="#br0" timeOffset="99947.88">15769 4423 0,'-71'53'15,"54"-53"-15,17 17 0,-17 1 0,17-1 16,-18 36 0,18-35-16,18 0 15,-1-18 1,0-18-16,1 18 15,0-18-15,0 18 16,-1-17-16,0 17 0,2-17 16,-19-2-16,35 19 15,-18 0-15,2 19 16,15 51 0,-16-52-16,-18 16 15,17 20-15,-17-1 0,0-18 16,0 18-16,-17 18 15,17-37-15,-18 20 0,1-20 16,17-15-16,-17-2 0,17 1 16,0-53 15,34-36-15,-16 35-16,-1 2 0,19-2 15,-19 1-15,1 18 0,18-37 16,-19 37-16,0-2 0,2-15 15</inkml:trace>
  <inkml:trace contextRef="#ctx0" brushRef="#br0" timeOffset="101111.63">16493 4317 0,'17'52'32,"-17"-16"-17,0-18-15,0 18 0,0-19 16,18 0-16,-18 1 0,0-1 0,0 19 16,0-19-16,0 1 0,0 0 15,0 0-15,0-1 16,17-17-16,-17 17 15,17-34 17,-17 0-32,19 17 15,-19-18 1,17 18-16,1 0 16,-1 0-16,2 0 15,-2 0-15,0 0 0,-17 18 16,36-18-16,-18 17 15,-1-17-15,0 17 16,1-17-16,0 0 16,0 0-16</inkml:trace>
  <inkml:trace contextRef="#ctx0" brushRef="#br0" timeOffset="101604.71">16933 4476 0,'0'-17'16,"-17"51"15,17-16-16,17 18 1,2-19 0,-2 0-1,0-17 1,18 0 0,-16-17-16,-2 0 15,-17-2 1,17 2-16,-17-1 15,18 1 17,-18 34-1,18 1 0,-18-1-31,18-17 16,-1 0-16,19 0 31,-19 0-15</inkml:trace>
  <inkml:trace contextRef="#ctx0" brushRef="#br0" timeOffset="102154.31">17286 4388 0,'0'-19'0,"0"55"47,0-18-32,0-1 1,0 2-16,18-2 0,-18 0 15,17-34 48,2 0-47,-2-2-16,0 19 31,1 0-31,-1 0 15,2 19-15,-2-2 32,-17 0-17,17-17-15,-17 18 16,18-36 15,0 1-15,17 0-1,-18-2-15,2 19 16,-2 0-16,1 0 0,-1 0 16,0 0-16,37 0 15,-18-17 1,-2 17 0</inkml:trace>
  <inkml:trace contextRef="#ctx0" brushRef="#br0" timeOffset="102896.98">17938 4264 0,'-52'0'16,"52"17"-16,-18 1 15,18 0-15,-18-18 16,18 18-16,0-1 16,0 0-1,0 2-15,18-2 31,0-17-15,0 0 15,-1-17-15,-17-2-16,17 2 16,-17 0-1,19 17 1,-2 17 31,-17 0-16,18-17-15,-1 19-1,0-38 1,2 19 15,-2-17-31,1 17 31,-1 0-15,2 0 0,-2 17 15,0-34-16,1 17 1,0-17 0</inkml:trace>
  <inkml:trace contextRef="#ctx0" brushRef="#br0" timeOffset="104302.01">18485 3893 0,'19'36'15,"-2"-18"1,-17-1-16,17 19 0,-17-19 16,18 18-16,-18-16 15,0-2-15,0 18 0,18 1 0,-18-19 16,0 0-16,0 1 0,0 0 16,0 0-16,18-54 46,-1 1-30,-17 18-16,17 17 0,-17-19 16,19 2-16,-2 17 0,1-18 15,-1 18-15,19 0 16,-19 0-16,1 0 16,-18 18-1,0-1-15,-18 2 16,18-2-16,-17 0 15,-2 1-15,-15 18 16,34-19-16,-18-17 16,18 17-16,-17 1 15,52-18 17,-18 0-32,0-18 15,2 1-15,-2 0 0,18 17 0,-16-18 16,-2 0-16,0 0 0,1 18 15,0-17-15,-18 0 0,18-2 0,-1-16 16,0 18-16,-17 0 16,18-2-16,-18 2 15,0 53 48,0-2-48,18-34-15,-18 18 16,18-1-16,-1-17 16,0 0-16,2 0 15,-2 0 1,-17-17-16,18-1 0,16 1 16,-34 0-16,19-2 15,-19 2 1,17 17-16,-17-18 0,18 1 15,-18 34 32,0 18-31,0-16 0,17-19-16,-17 17 0,19-17 15</inkml:trace>
  <inkml:trace contextRef="#ctx0" brushRef="#br0" timeOffset="104613.43">19280 3859 0,'-18'-18'0</inkml:trace>
  <inkml:trace contextRef="#ctx0" brushRef="#br0" timeOffset="105112.1">19438 3911 0,'-17'18'31,"-2"0"-15,19 16-1,0-15 16,19-2-31,-19 1 32,17-18 46,18-18-63,-35 1 1,36 17-16,-36-19 0,17 19 16,1 0-16,-1-17 15,2 17-15,-2-17 0,0 17 16,1-18 0,0 18-16,0 0 31</inkml:trace>
  <inkml:trace contextRef="#ctx0" brushRef="#br0" timeOffset="110189.24">8149 14336 0,'-17'123'16,"-1"-105"-1,18 17-15,0-18 0,0 2 0,0 16 16,0-18-16,-18 36 0,18-18 16,0 1-16,0 35 15,-18-37-15,18-15 0,0 16 0,0-1 16,-17 2-16,17-1 0,0 1 16,-17 17-16,17-1 15,-18-34-15,18 18 0,0-19 16,0 19-16,-18-19 0,18 1 0,0-1 15,0 2-15,-18-2 0,18 0 16,0 18-16,0-16 0,0-2 16,-17-17-16,17 17 0,0 19 15,0-18 1,0-1 0,-17 0-1,17 1 1,17 0 31,0-18 15,1 0-46,0 0 15,34 0-15,-34 0-16,0 0 0,0 0 15,-1 0-15,19 18 0,-19-18 0,1 0 16,18 0-16,-19 0 0,35 0 16,1 0-16,-17 0 15,-18 0-15,16 0 0,2 0 16,16-18-16,2 18 0,16 0 15,18-18-15,-34 18 16,-1-18-16,16 18 0,-15 0 16,70-17-16,-72 17 0,18 0 15,-16-17-15,16 17 0,54 0 16,-72 0-16,-16-18 0,16 18 16,2 0-16,70 0 0,-90 0 15,20 0-15,34-18 0,-35 18 16,-18 0-16,18 0 0,70 0 15,1 0 1,-88 0-16,-2 0 16,1 0-16,-16 0 0,15 0 15,2 0-15,-18 0 0,16 0 16,-16 0-16,0 0 0,0-18 16,-1 18-1,0 0-15,2 0 16,-2 0-16,1 0 15,-1 0 1,2 0 0,-19-17-16,17 17 15,0 0 1,1 0-16,-1-17 16,2 17-1,15-19-15,-16 19 16,0 0-16,0 0 15,-1-17-15,0 17 16,2 0 0,-2 0-16,1 0 15,-1 0 1,0 0 0,2 0-16,-19-18 15,17 18 1,1 0-16,-1-17 15,2 17 1,-19-17 15,17 17-31,-17-19 16,0 2 0,17-1-1,-17 1-15,0-2 16,0-15-1,0-2-15,18 1 16,-18-18-16,0 35 0,17-16 16,-17 15-16,19-33 15,-19-1-15,17-18 16,-17 18-16,0 35 16,0-16-16,17-37 15,-17 35-15,18 19 16,-18-18-16,0-1 15,0 1-15,0 17 0,0 0 16,0-16-16,0 16 16,0 0-16,0 0 15,0 1 1,0 0-16,0-2 31,0 2-15,0-1-1</inkml:trace>
  <inkml:trace contextRef="#ctx0" brushRef="#br0" timeOffset="111569.92">20532 3859 0,'0'-36'0,"17"36"15,19-18-15,-19 18 16,71-17 0,-34 0-16,-37 17 0,0 0 15,1 0-15,0 0 0,0 0 16,-18 17-1</inkml:trace>
  <inkml:trace contextRef="#ctx0" brushRef="#br0" timeOffset="111751.93">20602 4000 0,'0'17'0,"0"-34"15,35 34 16,-16-17-31,-2-17 16,0 17-16,1 0 0,0 0 0,0-19 16,16 19-16,-16-17 0,18 17 15,-2 0-15,2-17 0,-1 17 0</inkml:trace>
  <inkml:trace contextRef="#ctx0" brushRef="#br0" timeOffset="112364.88">22084 3417 0,'-35'36'31,"18"-18"-31,17-1 0,-19 18 0,19-17 16,-17 0-16,17-1 16,-18 19-16,18-19 0,0 1 0,0-1 15,-17 36-15,34-35 0,-17-1 16,0 2-16,0-2 0,18-17 15,-1 35-15,2-35 0,-2 18 16,0-18-16,1 0 0,-1 18 16,2-18-16,15-18 15,-16 18-15,0-18 16,-18 0 0,18 18-16,-18-17 0,0 0 15,0-2-15,0 2 0,0-1 16,0 1-16,0-2 15,-18 19 1,18-17-16,-18 17 16</inkml:trace>
  <inkml:trace contextRef="#ctx0" brushRef="#br0" timeOffset="112853.88">22366 3435 0,'18'-18'15,"-1"18"1,2 18-16,-2-18 0,18 36 15,-35-19-15,17 0 16,-17 1-16,19-18 16,-19 18-16,0 0 0,0-1 0,0 0 0,0 19 15,0-18-15,0-1 16,-19 0 0,19-51 30,19 34-46,-19-18 0,0 1 0,17-2 16,-17 2-16,17 0 16,-17-1-16,0-18 0,0 19 15,18 0-15,-18-1 0,0 0 0,-18-17 16,18 18-16,0-2 16,0 2-16,-17 17 0,17-18 15,-17 18-15,-2 0 16,2 0-16,-1 0 15,1 18-15,0-1 16,17 2 0</inkml:trace>
  <inkml:trace contextRef="#ctx0" brushRef="#br0" timeOffset="113066.83">22984 3312 0,'0'0'16,"0"17"-16,0 18 15,0-16-15,-18-2 16,18 0-16,-18 19 0,18 16 16,-18-34-16,18 0 15,-17 17-15,0-18 0,-1 37 16,0-37-16</inkml:trace>
  <inkml:trace contextRef="#ctx0" brushRef="#br0" timeOffset="113211.82">22842 3488 0,'-17'-17'0</inkml:trace>
  <inkml:trace contextRef="#ctx0" brushRef="#br0" timeOffset="113360.92">23106 3576 0,'0'0'15</inkml:trace>
  <inkml:trace contextRef="#ctx0" brushRef="#br0" timeOffset="115361.49">8908 9185 0,'-247'652'16,"211"-528"-16,1 0 15,-53 106-15,52-125 0,2-17 16,-20 88-16,37-105 15,-19-1-15,19-16 0,17-1 16,-18-18-16,18 1 0,-17 16 0,34-35 16</inkml:trace>
  <inkml:trace contextRef="#ctx0" brushRef="#br0" timeOffset="115739.95">9508 9044 0,'-71'141'0,"35"-70"0,-16 52 16,-1 1-16,-1 0 0,2-2 0,-54 161 15,54-124-15,-2-1 0,-122 284 16,123-284 0,18-16-16,-18-20 0,0 20 15,18-18-15,-53 69 0,52-86 16,1-37-16,-1 18 0,19-17 0,-36 69 15,35-87-15,1 1 16,0-1-16,17-18 0,0-18 16,17-17-16</inkml:trace>
  <inkml:trace contextRef="#ctx0" brushRef="#br0" timeOffset="116144.82">10089 9009 0,'-35'71'0,"70"-142"0,-87 194 0,16-70 16,1 35-16,-18 18 0,0 35 0,1-17 15,-19 35-15,0-1 0,1 1 16,-72 212-16,1-18 16,70-160-16,19-17 0,-1 2 0,-71 191 15,19-33 1,51-177-16,2-1 0,-1-16 0,0-1 15,18-1-15,-18 72 0,18-105 16,-1 51-16,19-87 16,-1-19-16,1 36 0,17-52 15,0-19-15,0 1 0</inkml:trace>
  <inkml:trace contextRef="#ctx0" brushRef="#br0" timeOffset="116537.13">10408 9220 0,'-212'583'16,"105"-283"-16,55-124 16,-1 0-16,-71 194 0,53-192 15,2-2-15,15 0 0,-16 0 16,-1 18-16,0-35 0,18 17 0,-16-17 15,15-1-15,-52 161 0,54-179 16,-2 1-16,20 1 0,-2-18 16,1-36-16,16 17 0,-15-17 0,-1 71 15,16-89-15,2 1 16,17 17-16,0-69 0,0 15 0,0-16 16</inkml:trace>
  <inkml:trace contextRef="#ctx0" brushRef="#br0" timeOffset="116921.06">10796 9608 0,'-36'71'0,"72"-142"0,-107 212 0,35-70 0,1 17 16,-1 36-16,-16 0 0,-1 16 16,-52 179-16,-19 15 15,18 1-15,53-158 16,0-1-16,18 0 0,-18 0 15,18 2-15,-18-2 0,-1 0 0,1 1 0,1-18 16,-1-1-16,-53 124 0,70-158 16,-16 0-16,34-19 15,-17-17-15,-1 0 0,-16 71 16,35-89-16,-2-34 0,2 52 16,-1-34-1,1-37-15,17 0 0</inkml:trace>
  <inkml:trace contextRef="#ctx0" brushRef="#br0" timeOffset="117283.84">10830 10844 0,'-34'228'16,"15"-157"-16,2 35 0,-1-18 0,-18 54 15,2-20-15,-2 20 0,-52 158 16,36-159-16,-55 159 0,55-141 15,-1-18-15,-1 0 16,2-1-16,16-16 0,-17 0 0,-18 70 16,54-106-16,-18 0 0,-18 53 15,36-88-15,17-18 16,-18-16-16,18 15 0,-18-16 16</inkml:trace>
  <inkml:trace contextRef="#ctx0" brushRef="#br0" timeOffset="117615.16">10848 12025 0,'-18'18'0,"18"18"16,0-19-16,-17 18 0,17 18 16,-17 18-16,-2-1 0,-16 72 0,18-54 15,-2 0-15,-15 88 16,-2-88-16,18 0 0,-16 1 15,16-1-15,-18-17 0,-17 70 16,18-36-16,18-51 0,17-20 16,-17 2-16,17-1 15</inkml:trace>
  <inkml:trace contextRef="#ctx0" brushRef="#br0" timeOffset="118020.07">10884 13031 0,'-36'70'0,"36"-35"16,36-140-16,-90 263 0,37-123 0,0 36 16,-2-18-16,2 18 0,-1-1 0,1 1 0,-2 17 15,2-17-15,17-18 16,-17 16-16,-1-15 0,18-1 0</inkml:trace>
  <inkml:trace contextRef="#ctx0" brushRef="#br0" timeOffset="123708.73">28786 3012 0,'36'-17'0,"-72"34"47,19-17-31,-18 17-1,17-17-15,0 18 0,1-18 16,17 17-16,-17-17 0,17 19 16,17-2-1,18 0 1,-17 1-1,0-18-15,-1 0 0,0 18 16,19 0-16,-18-1 16,-1 0-16,-17 2 15,0-2-15,0 1 16,0-1-16,-17-17 0,-1 17 16,18 2-16,-17-19 15,17 17-15,-19-17 0,2 0 0,0 18 16,-19-18-16,1 0 15,18 0 1</inkml:trace>
  <inkml:trace contextRef="#ctx0" brushRef="#br0" timeOffset="124030.04">28346 2924 0,'-36'17'0,"19"1"0,70-53 15,-106 87-15,53-33 0,-17-2 0,17 0 16,0 54-16,0-54 15,0 19-15,0 35 0,17-36 16,-17-1-16,17 2 0,37 52 16,-20-70-1,2 18-15,-18-36 16,-1 0-16,19 17 0,-19-17 0,1 0 16,35-17-16</inkml:trace>
  <inkml:trace contextRef="#ctx0" brushRef="#br0" timeOffset="124352.64">29086 2659 0,'176'124'16,"-157"-90"-16,16 2 16,18 52-16,-36-34 0,1-20 15,0 108-15,-18-108 16,0 2-16,-18 16 0,0 2 15,-16 34-15,15-52 16,-16-2-16,-53 54 16,71-69-16</inkml:trace>
  <inkml:trace contextRef="#ctx0" brushRef="#br0" timeOffset="126972.47">30692 1671 0,'-18'18'16,"18"0"-16,0-1 15,-17 36 1,17-35-16,0 16 0,17-15 16,-17 16-16,0-18 15,18 2-15,-18 15 0,17-34 0,-17 18 16,19-1-16,-2 2 0,0-2 16,1-17-16,-1 0 15,2 0-15,-2 0 16,0 0-16,1-17 0,0 17 15,-18-19-15,18 19 0,-18-17 0,34-18 16,-34-1-16,18 19 16,-18-1-16,0 1 0,0-2 15,0 2-15,-18-18 0,18 18 16,-17-2-16,17 2 0,-17 17 16,17-17-16,-18 17 0,18-18 15,-18 18-15,0 0 0,1-18 16,0 18-16,-2 18 15,2-18 1,17 18 0</inkml:trace>
  <inkml:trace contextRef="#ctx0" brushRef="#br0" timeOffset="127151.84">31150 1760 0</inkml:trace>
  <inkml:trace contextRef="#ctx0" brushRef="#br0" timeOffset="127631.19">31521 1600 0,'-53'0'31,"35"0"-15,18 19-16,-17-19 0,-2 17 15,2-17 1,17 17-16,17 1 16,2-18-1,-19 18-15,17-18 0,1 18 16,-1-18-16,-17 17 0,19-17 16,-2 17-16,0 2 15,-17-2 1,-17 1-1,0-1-15,-2-17 16,2 17-16,-1 2 16,1-19-1</inkml:trace>
  <inkml:trace contextRef="#ctx0" brushRef="#br0" timeOffset="128072.47">31909 1653 0,'0'0'32,"0"36"-17,-17-18 1,17-1 0,0 0-16,0 2 15,0-2 1</inkml:trace>
  <inkml:trace contextRef="#ctx0" brushRef="#br0" timeOffset="128276.78">31909 1424 0,'-17'0'16,"-2"0"0</inkml:trace>
  <inkml:trace contextRef="#ctx0" brushRef="#br0" timeOffset="128810.44">32050 1636 0,'0'35'0,"0"-17"15,0 0-15,0-1 32,0 0-32,18-17 31,16 0 0,-15-17-31,-2 17 16,1 0-1,-1 0-15,2 0 16,-2 0 0,0-17-1,1 17 1</inkml:trace>
  <inkml:trace contextRef="#ctx0" brushRef="#br0" timeOffset="128932.99">32297 1689 0,'35'-18'31,"18"18"16,-53-18-31</inkml:trace>
  <inkml:trace contextRef="#ctx0" brushRef="#br0" timeOffset="131823.91">28664 4017 0,'-36'18'0,"36"18"15,-18-36-15,18 17 16,0 18-16,-17-18 0,17 2 0,0-2 15,0 18-15,0 1 0,0-19 16,0 0-16,0 1 0,0 18 16,0-19-16,17 0 15,-17 2-15,18-2 16,-1 1-16,2-18 16,-2 0-1,0-18 1,1 1-16,0-2 15,0 2-15,-18 0 16,0-1 0,17 0-16,-17 0 15,0 1-15,0 0 32,-17-1-17,-1 18 1,0-18-1</inkml:trace>
  <inkml:trace contextRef="#ctx0" brushRef="#br0" timeOffset="132268.78">28822 4052 0,'35'0'16,"-18"0"-16,2 19 16,-2-19-16,1 17 15,-1 0-15,2-17 0,-2 18 0,18 35 16,-17-18 0,-18-17-16,0 0 0,0 16 15,0-16-15,0 0 16,0 0-16,-18-18 15,18 17 1,0-52 15,0 17-31,18 18 16,-18-35-16,18 0 16,-18 17-16,0 0 15,0 1-15,0 0 16,-18-2-16,18 2 0,0-1 15,-18 1 1,0 17-16,18-17 0,-17 17 16,0 0-16,-2 0 15,2 0-15,-1 0 16</inkml:trace>
  <inkml:trace contextRef="#ctx0" brushRef="#br0" timeOffset="132452.37">29245 3981 0,'36'36'0,"-36"-18"15,-19-1-15,19 2 0,0-2 16,0 0-16,0 1 0,-17-1 15,17 2-15,0-2 0,-17-17 0</inkml:trace>
  <inkml:trace contextRef="#ctx0" brushRef="#br0" timeOffset="132600.87">29174 4176 0,'0'-17'15,"-17"17"-15</inkml:trace>
  <inkml:trace contextRef="#ctx0" brushRef="#br0" timeOffset="137208.67">32209 3964 0,'-17'-17'0,"34"17"16,0 0-16,1 0 15,-53 17 48,18-17-48,-2 0-15,2 0 0,-18 17 16,-1 2 0,19-2-1,-1-17 1,18 18 0,35-1-1,-18 2-15,2-19 16,-2 17-1,1-17-15,-1 0 0,-17 17 16,19-17-16,-19 18 16,0-1-1,0 2 1,-19-19 0,2 17-16,-1-17 15,1 0 1,17 17-16</inkml:trace>
  <inkml:trace contextRef="#ctx0" brushRef="#br0" timeOffset="137376.35">32297 4088 0,'17'-17'16</inkml:trace>
  <inkml:trace contextRef="#ctx0" brushRef="#br0" timeOffset="137868.72">32668 3964 0,'-36'17'31,"18"-17"-15,1 19-16,0-19 15,-2 17 1,38 1 15,-2-1-15,0 2-16,1-2 16,-18 0-1,0 1 1,0-1-1,-18-17-15,1 19 16,-54 15-16,-17-16 31</inkml:trace>
  <inkml:trace contextRef="#ctx0" brushRef="#br0" timeOffset="138876.01">30550 4088 0,'-17'17'31,"0"1"-31,17-1 15,-18-17-15,18 19 0,-18-2 0,0 0 16,1 1-16,0 0 0,-2 0 16,19-1-16,-17-17 0,17 17 15,-18 1-15,1 0 16,17 0 0,17-1-1,1-17 1,18 0-16,-19 0 15,0 0-15,1 0 16,0-17-16,0 17 16,-1 0-16,0-18 15</inkml:trace>
  <inkml:trace contextRef="#ctx0" brushRef="#br0" timeOffset="139107.98">30550 4159 0,'-17'17'31,"17"0"-31,0 19 16,0-1 0,0-18-16,0 1 0,0 0 15,0 0-15,0-1 16,0 0-16,-17 2 0,17-2 15,0 1-15,0-1 0,0 2 16,17-2 0</inkml:trace>
  <inkml:trace contextRef="#ctx0" brushRef="#br0" timeOffset="139277.45">30692 4369 0,'0'-17'0</inkml:trace>
  <inkml:trace contextRef="#ctx0" brushRef="#br0" timeOffset="139705.1">30868 4211 0,'-18'18'16,"1"-18"-16,17 18 15,-17-18-15,17 17 16,0 0-16,0 1 31,17-18-31,-17 18 16,17 0-1,-17-1-15,0 0 16,-53 19 15,36-36-31,-1 18 16</inkml:trace>
  <inkml:trace contextRef="#ctx0" brushRef="#br0" timeOffset="140809.19">30709 4652 0,'0'36'15,"0"-19"16,0 1-31,0-1 16,0 0 0,19 2-1,-2-2 1,18-17 0,-18 0-16,2 0 15,-2 0 1,0-17-16,37 17 0,-37 0 15,18 0-15,18-19 0,-17 19 16,16 0-16,-16-17 16,35 17-16,-19-17 0,-16 17 0,-2 0 15,2-18-15,16 18 16,-16 0-16,35-17 0,-19 17 16,-16-19-16,35 19 0,-37-17 15,2 17-15,-1 0 0,1 0 16,-1-17-16,1 17 0,-2 0 0,20-18 15,16 18-15,1-18 16,0 18 0,-37 0-16,1 0 0,-16 0 15,15 0-15,2 0 0,-1 0 0,1 0 16,-19 0-16,18-18 16,-18 18-16,2 0 0,-2 0 15,1 0-15,-1 0 16,2 0-16,-2 0 15,0 0 1,1 0 0,-1 0 15,2-17-15,-19 0 15,17-2-31,-17 2 31,0-1-31,0 1 16,0 0-16,0-2 15,-17 2 1,17-1 0,-19 18-1</inkml:trace>
  <inkml:trace contextRef="#ctx0" brushRef="#br0" timeOffset="142057.04">30550 3841 0,'18'18'16,"-18"-54"31,18-16-31,-18 33-16,0-16 15,-18 18-15,18-36 16,0 18-16,-18 16 0,18 2 15,0 0-15,-17-19 0,17 18 16,0 1-16,0 0 16,0-1-16,0 0 15,17 0 1,1 18-16,0-17 16,34 0-16,-33 17 0,16 0 0,1-19 15,-2 19-15,1-17 16,1 17-16,17-18 0,17 18 0,-17-17 15,106-19-15,-106 19 16,0 17-16,53-35 16,-53 35-16,-18-19 0,35 2 15,1 0-15,-18-1 16,-18 18-16,-18 0 0,19-18 16,-18 18-16,-1 0 0,36-18 15,-35 18-15,-1 0 0,2 0 16,-2-17-1,0 17-15,1 0 0,-18 17 16,18-17 0,0 0-16,-18 18 15,17-18-15,0 36 16,1-19-16,-18 0 0,18 2 16,0 16-1,-1 35-15,0-16 16,-17-37-16,19 36 0,-19-18 15,17 18-15,-17-35 16,0-1-16,0 0 0,18 2 16,-18 16-16,0-18 0,0 0 15,0 2-15,0-2 0,0 1 16,0-1-16,0 2 16,-18-19-1,1 0 1</inkml:trace>
  <inkml:trace contextRef="#ctx0" brushRef="#br0" timeOffset="142587.81">31080 3664 0,'-18'36'16,"1"16"15,17-33-31,0-2 0,0 0 0,0 1 16,-19 0-16,38 0 15,-19-1-15,0 0 0,17 1 16,1 0-16,-1 0 15,2-18 1,-2 0-16,0 0 16,-17-18-1,0 0 1,0 0 0,-17 1-16,0 0 15,-2 17 1,-16-18-1,18 18 1</inkml:trace>
  <inkml:trace contextRef="#ctx0" brushRef="#br0" timeOffset="143032.66">31309 3647 0,'36'17'15,"-36"0"-15,17 2 16,1 16 0,-18-18-1,17 2-15,-17-2 16,0 0-16,0 1 0,-17 0 15,-1 0 17,18-54-1,0 18-15,0 1-1,0-19-15,0 19 16,0-37-1,0 37-15,0 0 16,-17-1 0,17 1-16,-19-2 15,2 19 1,0 0-16,-1 19 16</inkml:trace>
  <inkml:trace contextRef="#ctx0" brushRef="#br0" timeOffset="143285.97">31573 3541 0,'0'0'0,"53"18"15,-35 16-15,-18-15 16,0-2-1,-18 18-15,18-18 0,-17 19 16,17-18-16,0-1 16,-17 2-16,-2-2 15,19 0-15,-17 1 16,17 0 0</inkml:trace>
  <inkml:trace contextRef="#ctx0" brushRef="#br0" timeOffset="143442.56">31504 3717 0,'-19'0'15,"38"0"-15,-19-17 0,17 17 16</inkml:trace>
  <inkml:trace contextRef="#ctx0" brushRef="#br0" timeOffset="143566.59">31768 3681 0,'17'19'15</inkml:trace>
  <inkml:trace contextRef="#ctx0" brushRef="#br0" timeOffset="147914.47">25277 2324 0,'0'17'31,"0"1"-31,0 0 0,17-18 15,-17 18-15,0 16 16,0-16-16,0 18 16,18-19-16,-18 0 15,0 2-15,0-2 0,0 1 16,0-1 0</inkml:trace>
  <inkml:trace contextRef="#ctx0" brushRef="#br0" timeOffset="148293.31">25629 2359 0,'-52'18'16,"33"-18"0,2 0-16,17 18 0,-17-18 15,17 17-15,-18 0 16,18 1 0,18 0-16,-1-18 15,0 18-15,2-18 16,-19 17-16,17-17 15,1 17 1,-18 2-16,0-2 31,-18 1-15,1-1 0,-2-17-1</inkml:trace>
  <inkml:trace contextRef="#ctx0" brushRef="#br0" timeOffset="148523.91">25753 2271 0,'0'-18'0,"-53"106"15,106-158-15,-36 70 16,1 0-1,-18 17-15,0 2 16,18-2-16,-18 0 16,18 1-16,-18 0 0,0 0 15,17-1-15,-17 0 16,0 1-16,0 0 16</inkml:trace>
  <inkml:trace contextRef="#ctx0" brushRef="#br0" timeOffset="148691.06">25858 2412 0,'54'-35'0</inkml:trace>
  <inkml:trace contextRef="#ctx0" brushRef="#br0" timeOffset="149791.94">23936 3647 0,'88'-18'31,"-70"18"-31,-18 18 16,0-1-1,0 0-15,-18 19 0,0-1 16,-16 1-16,16-19 16,0 19-16,0-18 31,1-1-31,34-17 47,19 0-47,-18-17 15,34 17-15,-52-18 16,53 18-16,-17-18 16,-1 0-16,-18 1 15</inkml:trace>
  <inkml:trace contextRef="#ctx0" brushRef="#br0" timeOffset="150153.1">24236 3647 0,'0'34'31,"0"-68"-15,17 51-1,-17 0-15,19 2 16,-19-2 0,0 1-1,17-36 17,0 1-1,1 17-31,-18-19 15,18 19 1,0 0-16,-1 0 16,-17 19-16,17-19 15,1 0-15,0 17 16,0-17 0</inkml:trace>
  <inkml:trace contextRef="#ctx0" brushRef="#br0" timeOffset="150530.79">24677 3435 0,'0'-18'16,"0"54"0,17-36-1,-51 0-15,68 18 0,-51-54 0,34 89 0,-17-36 16,18-17-16,-18 18 15,0 0 1,0 0 0,-18-18-1,18 17 1,-17-17-16,0 17 0,-2-17 16,2 36-16,-1-36 15,18 18-15,-17-1 16,0 0-1,34 2 1,0-19 0,18 0-1,-16-19-15,-2 19 16,-17-17-16,35 17 16,-35-17-16</inkml:trace>
  <inkml:trace contextRef="#ctx0" brushRef="#br0" timeOffset="152023.34">25048 3364 0,'17'-17'31,"0"17"-31,1 0 16,0-18-16,0 18 15,-1 0 17,-34 18-1,-1-1-31,0-17 16,18 19-16,-18-19 0,1 17 15,0 0 1,-2 1-1,38-18 17,-2 18-17,0-18 1,1 18-16,0-18 16,0 0-16,-1 17 15,-17 0 1,0 1-1,0 0-15,-17 0 16,-1-1 0,0-17-1,18 17-15</inkml:trace>
  <inkml:trace contextRef="#ctx0" brushRef="#br0" timeOffset="152404.04">25258 3400 0,'-17'17'31,"34"-34"-31,-17 52 16,0-17-16,0 0 0,0-1 15,19-17-15,-19 17 16,17-17-16,-17 18 0,18-18 16,-1 0-16,2 0 15,-2 0-15,0 0 0,1-18 16,0 18-16,0-17 16,-1 0-1,-17-1 1,-17 0-16,17 0 15,-18 18-15,18-17 16,-36 0-16,19 17 16,0 0-16,-2 0 15,2 0 1</inkml:trace>
  <inkml:trace contextRef="#ctx0" brushRef="#br0" timeOffset="152707.48">25700 3171 0,'17'0'31,"-17"17"-16,0 0-15,0 2 0,0-2 16,0 1-16,0-1 16,0 0-16,0 19 15,0-18-15,0-1 16,0 2-16,0-2 16,0 0-16,0 1 15,0 0 1,19-18-1</inkml:trace>
  <inkml:trace contextRef="#ctx0" brushRef="#br0" timeOffset="152994.65">25577 3417 0,'17'-34'0,"1"15"31,-1 19-31,2 0 0,-2-17 16,0-1-1,1 18-15,-1 0 16,2-17-16,-2 17 16</inkml:trace>
  <inkml:trace contextRef="#ctx0" brushRef="#br0" timeOffset="153263.76">25629 3629 0,'19'18'15,"-2"-18"-15,18-18 16,-18 18-16,2-17 16,-2 17-16,0 0 15,1-19-15,0 2 16,0 17-16</inkml:trace>
  <inkml:trace contextRef="#ctx0" brushRef="#br0" timeOffset="154181.1">26053 3171 0,'17'-18'31,"1"0"-15,-1 18 0,2 18-16,-2-18 15,-17 18-15,0-1 16,0 19-16,-17-19 0,-2 1 16,19-1-1,-17 0-15,17 2 0,-18-19 0,18 17 16,-17 1-16,17-1 15,-17 2 1,34-19 0,0 0-1,1 0 1,18-19-16,-19 19 0,0-17 16,19 17-16,-18-18 15,-1 1-15,0 17 16,2 0-16</inkml:trace>
  <inkml:trace contextRef="#ctx0" brushRef="#br0" timeOffset="154555.79">26458 2871 0,'-17'17'16,"0"0"-1,17 2-15,0-2 0,0 1 0,-19 18 16,19-2-16,0-16 15,-17 35-15,17-18 16,17 1-16,-17-19 16,0 0-16,19 2 15,-19-2 1,17 1-16,0-18 16,1 0-1,-1 0 1</inkml:trace>
  <inkml:trace contextRef="#ctx0" brushRef="#br0" timeOffset="154912.14">26670 3064 0,'0'-17'15,"-17"17"-15,-2 17 31,2 2-31,17-2 16,0 0 0,17 1-1,37-53-15,-72-1 16,1 125-16,34-89 16,1 0-1,-1-18-15,0 18 16,-17-18-16,19 1 15,-38 0 1,19-2 0,0 2-16,-17 17 15,0-18-15,-1 18 16,1 0 0</inkml:trace>
  <inkml:trace contextRef="#ctx0" brushRef="#br0" timeOffset="155101.84">26970 2976 0,'18'-17'16,"-36"34"15</inkml:trace>
  <inkml:trace contextRef="#ctx0" brushRef="#br0" timeOffset="155596.32">27164 2800 0,'0'0'15,"-18"35"1,1-35 0,0 18-1,17 0 16,17-18-31,0 17 16,1-17 0,-1 17-16,2 2 15,-2-2 1,-17 1 0,0-1-1,0 2-15,-17-19 16,17 17-16,-19 0 15,2-17-15,-1 0 16</inkml:trace>
  <inkml:trace contextRef="#ctx0" brushRef="#br0" timeOffset="155892.59">27181 2553 0,'36'0'0,"-1"0"16,-106 0-16,160 18 0,-71-18 0,-1 17 16,0-17-16,19 36 15,16-1-15,-16 1 16,-1 16-16,-35-16 15,0-2-15,0-16 16,0 18-16,-17-2 0,-18 56 16,-18-21-16,35-16 0,-52 18 15,34-35-15,1-19 16,-1 18-16</inkml:trace>
  <inkml:trace contextRef="#ctx0" brushRef="#br0" timeOffset="158476.79">25329 3471 0,'-17'52'15,"17"-34"1,17-18 15,2-18-15,-2 0-1,-17 1-15,0 0 16,0-1 0,0 0-16,-17 18 15,-2 18 1,2 0 0,17-1-16,-18 0 0,18 1 15,0 18 1,18-36 15,-1-18-15,-17-18-1,19 54 63,-2-18-31,-17-18-31,0 1 15,0 52 16,0 1-47,0-2 16</inkml:trace>
  <inkml:trace contextRef="#ctx0" brushRef="#br0" timeOffset="159411.88">25365 4211 0,'17'0'0,"1"-18"0,0 18 16,-36 18 31,18 0-47,-18-18 0,1 18 15,0-1 1,17 0-16,-19 1 15,2-18-15,17 18 0,17 0 32,2-18-17,-2 0-15,0 0 16,1 0-16,0 0 16,0 17-16,-1-17 15,0 0-15,-17 17 16,18-17-16,-18 19 15,0-2 1,-18-17 0,18 18-16,-17-1 15,0 2 1</inkml:trace>
  <inkml:trace contextRef="#ctx0" brushRef="#br0" timeOffset="159939.94">25717 4105 0,'0'18'47,"0"-1"-47,0 2 15,19 15-15,-19-16 0,0 0 16,17 34 0,-17-16-16,0-18 15,17-1-15,-17 0 16</inkml:trace>
  <inkml:trace contextRef="#ctx0" brushRef="#br0" timeOffset="160148.57">25665 4281 0,'17'-17'0,"1"0"15,-1 17 1,2-18-16,15 0 0</inkml:trace>
  <inkml:trace contextRef="#ctx0" brushRef="#br0" timeOffset="160330.21">26000 4017 0,'-18'35'32,"18"-16"-32,0-2 0,0 0 0,0 1 15,0-1-15,0 19 16,18-19-16,-18 1 15,0-212-15,0 406 0</inkml:trace>
  <inkml:trace contextRef="#ctx0" brushRef="#br0" timeOffset="161316.01">26546 3964 0,'0'36'47,"-17"-36"-47,17 17 0,0 18 16,0-16-16,-17 15 15,17-16-15,0-1 0,0 2 16,0-2-16,17 18 0,-17-17 15,17 0 1,1-1-16,0-17 16,0 0-1,-18-17-15,17 17 16,-17-18 0,0 0-16,0 0 15,-17 1 1,-1 0-16</inkml:trace>
  <inkml:trace contextRef="#ctx0" brushRef="#br0" timeOffset="161541.1">26370 4000 0,'-36'52'15,"36"-33"-15,-17 15 16,17-16-16,-17 18 16,17-2-16,0 2 15,0-1-15,17-18 16,0 19-16,-17-18 16,36-1-16,-18 0 15,-1-17-15</inkml:trace>
  <inkml:trace contextRef="#ctx0" brushRef="#br0" timeOffset="161895.63">26653 3823 0,'52'18'16,"-35"-18"-16,19 35 15,18 0-15,-37-17 16,54 53-1,-37 0-15,-16-37 16,-18-16-16,18 52 0,-36-34 16,-34 87-1,34-70-15,-52 18 0,16 17 16,18-71-16,2 19 16</inkml:trace>
  <inkml:trace contextRef="#ctx0" brushRef="#br0" timeOffset="164811.26">29616 4247 0,'-18'17'47,"18"0"-47,-17-17 0,17 18 15,-19-18-15,19 18 0,-17-18 16,17 18-16,-17-18 0,17 17 16,-18-17-16,18 17 0,-18 2 15,0-2-15,18 1 31,-17-18-31,34 17 16,1-17 15,35 0-15,-36 0-16,-17-17 16,36 17-16,-18 0 15,-1-18-15,2 18 0,-2 0 16</inkml:trace>
  <inkml:trace contextRef="#ctx0" brushRef="#br0" timeOffset="165065.47">29652 4264 0,'-19'17'16,"2"19"0,17-18-16,0-1 15,0 0-15,0 19 16,0-18-16,0-1 0,0 2 0,0-2 16,0 18-1,0-18-15,0 2 0,0-2 0,0 0 16</inkml:trace>
  <inkml:trace contextRef="#ctx0" brushRef="#br0" timeOffset="166326.68">33302 3735 0,'0'-18'16,"-17"53"15,-2-35-15,19 19-16,0-2 0,-17 0 16,17 19-1,-17-18-15,17-1 0,0 0 0,0 1 16,17 0-16,-17 0 15,17-1 1,2-17-16,-2-17 31,-17-1-15,-17 18 15,-2-18-31,2 18 0,-18 18 16,-1-18-16,19 0 15,0 18-15,-19-18 0</inkml:trace>
  <inkml:trace contextRef="#ctx0" brushRef="#br0" timeOffset="167697.26">29740 4723 0,'-19'53'0,"19"-36"0,0 37 16,0-20-16,0 2 15,19-1-15,-19 0 0,0 125 16,0-126-1,17 1-15,-17 1 0,0-1 0,0 1 16,0 34-16,0-35 16,0 18-16,0-35 0,0 18 15,0-2-15,0-16 0,0-1 16,-17-17-16,17 19 0,0-2 16,0 0-1,17 1-15,0-18 31,1 0-31,0 0 16,0 0-16,-1 0 16,0 0-16,1 0 0,35-18 15,-17 18-15,-1-17 0,-18 17 16,71-17-16,1-2 16,17-16-16,-53 35 0,-1-17 15,19 17-15,35-17 16,-35-2-16,-19 19 0,89-17 15,-87-1-15,16 18 0,1-17 16,0 17-16,-2-19 0,-16 19 16,18-17-16,0 17 0,-1 0 0,53-17 15,-52 17-15,-18-18 0,0 18 16,70-18-16,1 0 16,-71 18-16,-1 0 15,19 0-15,-35-17 0,52 17 16,-35-17-16,-53 34 0,35-34 0,1 17 0,-19 34 15,54-68-15,-19 68 0,-33-86 0,33 87 16,-16-70-16,16 35 0,-70-18 0,54 18 16,-1 53-16,-35-106 0,53 53 0,-18-18 15,72 72-15,-126-108 0,55 72 0,-1-36 16,1 36-16,16-53 0,-16 52 0,-36-34 0,34 17 16,2 0-16,-1 0 0,1 0 15,-36 17-15,35-34 0,-18 17 0,19 0 0,-19-17 16,19 17-16,-1 0 15,-18 0-15,1 0 0,0 0 0,0 0 16,-1 0-16,0 0 0,2 0 16,-2 0-16,1 0 15,-1-19 1,2 19 0,-2-17 15,-17-1-16</inkml:trace>
  <inkml:trace contextRef="#ctx0" brushRef="#br0" timeOffset="168354.9">33673 5181 0,'0'-176'16,"0"-53"31,0 193-47,0 19 0,0-18 15,0 16-15,0-15 0,0 16 0,0 0 0,0 0 16,0-16-16,0 15 0,0 2 16,0-1-16,0 1 15,0-19-15,-17 19 16,17-1-16,0 1 0,0-2 16,0 2-16,-19 0 15,19-19-15,0 18 16,-17 18-1,17-17-15,0 0 0,0-1 16,-18 0 0,18 0-1,0 1 1,0 0 0,0-2 15,0 2 0</inkml:trace>
  <inkml:trace contextRef="#ctx0" brushRef="#br0" timeOffset="170034.63">23336 9944 0,'318'-36'0,"-247"36"16,-19 0-16,1-17 0,1 17 15,-2 0-15,-16 0 0,52-18 16,-54 18-16,-15 0 0,16 0 16,-18 0-16,0 0 0</inkml:trace>
  <inkml:trace contextRef="#ctx0" brushRef="#br0" timeOffset="170191.42">23848 10085 0,'53'0'0,"-36"0"0,19 0 15,-18 0-15,16 0 0,2 0 0,-1-18 0,1 18 16</inkml:trace>
  <inkml:trace contextRef="#ctx0" brushRef="#br0" timeOffset="171485.4">31414 5833 0,'54'-17'15,"-37"34"-15,2-17 0,-2 19 31,-17-2-31,0 1 0,-17-1 0,17 2 16,-19-19-16,2 17 0,17 0 16,-18 1-16,1-18 0,17 17 15,-19 2-15,2-19 0,17 17 16,-17 0-16,34-17 31,19 0-15,-1 0-16,-18 0 15,19 0-15,-19 0 16,18-17-16,-16 17 0,-2 0 16</inkml:trace>
  <inkml:trace contextRef="#ctx0" brushRef="#br0" timeOffset="171846.89">31802 5781 0,'19'18'32,"-19"-1"-17,0 0-15,0 2 16,0-2-16,-19-17 0,19 18 15,0-1 1,19-17 0,-2 0 15,1 0-15,-1 0-1,2 0 1,-2 0-16,0 0 15,1 0 17</inkml:trace>
  <inkml:trace contextRef="#ctx0" brushRef="#br0" timeOffset="172216.47">32244 5623 0,'-18'17'15,"36"-34"-15,-36 51 32,18-16-32,0 0 15,0 17 1,0-18 0,-17-17-16,17 19 15,-17-19 1,-2 17-16,2-17 15,-1 0-15,1 18 16,-2-18-16,19 17 16,-17-17-16,0 17 0,17 2 31,17-2-15,0-17-1,2 0-15,-2 0 16,1 0-16,-1 0 15,19-17 1</inkml:trace>
  <inkml:trace contextRef="#ctx0" brushRef="#br0" timeOffset="176942.77">25329 4776 0,'19'0'32,"-38"35"46,2-35-63,-1 0-15,-18 36 16,19-36-16,17 17 16,-17-17-16,-1 17 15,36 1 17,-18 0-32,53 0 15,-36-18-15,1 0 16,-1 17-16,2-17 15,-2 17 1,0-17-16,-17 18 0,0 0 16,0 0-1,-17-18-15,17 17 0,-17-17 16,-2 17-16,2 2 16,-1-19-16,-18 0 15</inkml:trace>
  <inkml:trace contextRef="#ctx0" brushRef="#br0" timeOffset="177523.45">25682 4757 0,'0'36'47,"0"-18"-32,0-1-15,0 2 16,0-2 0,0 0-16,18 1 15,-18 0 1</inkml:trace>
  <inkml:trace contextRef="#ctx0" brushRef="#br0" timeOffset="177731.65">25665 4847 0,'17'-19'16,"1"2"-1,-1 17-15,2 0 16,-2-18-1,0 18 1,1 0-16,0 0 16,-18 18-16</inkml:trace>
  <inkml:trace contextRef="#ctx0" brushRef="#br0" timeOffset="177960.64">25648 5057 0,'17'0'16,"35"0"15,-33-17-31,-2 17 15,18 0 1</inkml:trace>
  <inkml:trace contextRef="#ctx0" brushRef="#br0" timeOffset="179471.83">26141 4757 0,'17'-34'16,"1"34"-1,0 17 1,0-17 0,-18 17-16,17-17 0,-17 19 15,0-2-15,0 1 16,0-1-1,17-17 1,-17 19-16,19-19 16,-2 17-1,-17 0 1,0 1 0,0 0-1,-36 17 1,19-35-16,17 17 0,-17-17 15,17 18-15,-18-18 0,0 0 16,0 0-16</inkml:trace>
  <inkml:trace contextRef="#ctx0" brushRef="#br0" timeOffset="179763.97">26388 4723 0,'0'0'0,"0"34"31,0-15-15,0-2-16,0 1 0,0-1 15,-18 19 1,18-1-16,0-17 15,18 17 1,-18 0 0,17-17-1,2-18 1,-2 0-16</inkml:trace>
  <inkml:trace contextRef="#ctx0" brushRef="#br0" timeOffset="180188.57">26634 4828 0,'-17'19'32,"0"-2"-32,17 0 15,0 1 1,17 0 0,0 0-1,2-18-15,-2 0 16,-17-18-16,18 18 15,-1-18 1,-17 0-16,0 1 16,0 0-1,-17-2 1,-1 2 0,1 17-1,-2 0 1</inkml:trace>
  <inkml:trace contextRef="#ctx0" brushRef="#br0" timeOffset="180421.9">26900 4793 0</inkml:trace>
  <inkml:trace contextRef="#ctx0" brushRef="#br0" timeOffset="180792.82">27129 4688 0,'-53'17'32,"18"1"-17,16-18-15,19 17 16,0 0 0,19 2-1,-2-2 1,1-17-16,-1 18 15,2-1 1,-19 2 0,0-2-1,-19-17 1,2 17-16,-1-17 16,1 18-1</inkml:trace>
  <inkml:trace contextRef="#ctx0" brushRef="#br0" timeOffset="181052.67">27234 4405 0,'36'18'0,"-72"-36"0,90 36 0,-1 18 16,-53-19-16,17 0 16,1 1-16,-1-1 0,-17 2 15,17 15-15,2-16 0,-19 0 16,0 34-16,0-33 16,0-2-16,-19 1 0,19 16 0,-17-15 0,17-2 15,-17 1-15,-1-1 0</inkml:trace>
</inkml:ink>
</file>

<file path=ppt/ink/ink1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5:57:37.504"/>
    </inkml:context>
    <inkml:brush xml:id="br0">
      <inkml:brushProperty name="width" value="0.05292" units="cm"/>
      <inkml:brushProperty name="height" value="0.05292" units="cm"/>
      <inkml:brushProperty name="color" value="#0070C0"/>
    </inkml:brush>
  </inkml:definitions>
  <inkml:trace contextRef="#ctx0" brushRef="#br0">349 1296 0,'-18'19'47,"36"-19"-16,16 0-31,125 52 31,18-52-31,263 0 16,-157 0-16,105 0 16,0 0-16,0 0 15,36 0-15,104 0 16,443 0-1,-495 0-15,548 53 32,-478 0-32,36-18 15,0-35-15,-52 0 16,-54 0-16,105 0 16,-52 0-16,1 0 15,475 0 1,-529 0-16,107 0 15,-107 0-15,-35 0 16,-70 0 0,-19 0-16,-123 0 0,54 0 15,-19-17-15,-52-18 16,0-18 0,-19 35-16,19 0 0,0 18 15,0 0 1,-1 0-16,-34 0 15,-1 0-15,-52 0 0,-55 0 16,73 0 0,-72 0-16,-16 0 0,-1 0 15</inkml:trace>
  <inkml:trace contextRef="#ctx0" brushRef="#br0" timeOffset="6593.99">17441 3025 0,'34'18'16,"-16"-36"-1,18 18-15,17 0 0,-36 0 16,18 0-16,1-17 0,16 17 16,55-19-16,105 2 15,-36 0 1,-142 17-1,54 0-15,2 0 16,-20-18-16,-18 18 16,-16 0-16,-18 0 15,16 0-15,-15 0 16,-2 0-16,1 0 16,-1 18-1</inkml:trace>
  <inkml:trace contextRef="#ctx0" brushRef="#br0" timeOffset="7156.48">17741 3255 0,'70'0'16,"-35"0"-16,18 0 15,35 0 1,-34 0-16,15 0 16,-33 0-16,52 0 15,-52-18-15,-1 18 0,18 0 16,52 0 0,-69 0-1,-1-18-15,0 18 16,-17 0-1,0 0-15,-18 18 16</inkml:trace>
  <inkml:trace contextRef="#ctx0" brushRef="#br0" timeOffset="8363">21003 3008 0,'54'0'31,"-37"0"-31,18 0 0,1 0 16,-2 0-16,2-19 0,70 19 15,-53 0-15,18 0 0,-1 0 0,1-17 16,0 17-16,69 0 15,1 0-15,-88-17 0,18 17 16,34 0-16,2 0 16,-72 0-16,35-18 15,-35 18-15,18 0 16,-17 0-16,-1 0 0,-18 0 16,1 0-16,18 0 15,-19 0 16</inkml:trace>
  <inkml:trace contextRef="#ctx0" brushRef="#br0" timeOffset="8894.62">21286 3167 0,'71'-18'16,"-54"18"-16,18 0 15,1 0-15,52-18 0,-35 18 16,18 0-16,51-18 0,-51 18 15,70-17-15,-87 17 0,16 0 16,0 0-16,54 0 16,-71 0-16,-18 0 0,18 0 15,-18 0-15,1 0 0,-19-17 0,54 17 16,-54 0-16,0 0 16,2 0-16,16 0 0,-18 0 15,2 0-15,-2 0 16,0 0-1,1 0 1</inkml:trace>
  <inkml:trace contextRef="#ctx0" brushRef="#br0" timeOffset="14395.06">17317 3996 0,'-18'0'16,"53"0"-16,1 0 0,-19 17 0,19-17 15,16 0-15,-16 0 16,35 0-16,-19 0 0,19 0 0,-1 0 16,1 0-16,0 0 0,-18 18 0,18-36 15,69 36-15,-70-18 16,-16-18-16,-20 18 0,20 0 0,-18 18 0,-2-18 16,2-18-16,16 18 15,-34 0-15,0 0 0,0 0 16,-1 0-16,0 0 0,2 0 15,-2 0-15,1 0 16,-18 18-16</inkml:trace>
  <inkml:trace contextRef="#ctx0" brushRef="#br0" timeOffset="15258.8">21479 4031 0,'36'0'15,"16"0"-15,-16 0 16,-1 0-16,36 0 0,-1 0 16,89 0-16,-71 17 15,124-17-15,-88 0 0,105 17 16,-106-17-16,1 0 16,17 19-16,123-19 0,-122 0 0,-18 0 15,157 17-15,2 1 16,-142-18-16,-18 0 15,125 17-15,-126-17 0,2 19 16,88-2-16,-106-17 0,-36 0 16,1 0-16,0 0 0,-1 0 15,18 17-15,-17-17 16,-54 0-16,1 0 0,35 0 16,-36 0-16,1 0 15,0-17-15,0 17 16,-36-17 15,0 17-31,0-19 0</inkml:trace>
  <inkml:trace contextRef="#ctx0" brushRef="#br0" timeOffset="35293.42">6681 8440 0,'-18'19'0,"18"-2"15,0 0 1,0 1-16,0-1 0,0 2 16,18-2-16,-18 0 0,0 19 15,0-18-15,17 16 0,-17 2 0,0-1 16,17 1-16,-17 16 0,0-16 0,19 16 16,-19 1-16,0 1 0,17-20 15,-17 20-15,18-1 0,-18-1 0,17 1 16,-17 1-16,0-2 0,19 1 0,-19 0 15,17-1-15,-17 2 0,17-1 16,-17 0-16,18 106 16,0-107-16,-18 1 0,0 1 0,18-2 15,-18-16-15,0 17 0,17-1 16,-17 1-16,0 1 0,17 86 16,-17-87-16,18 0 15,-18-1-15,0-16 0,18 70 16,-18-70-16,0-2 0,0 2 15,0-1-15,18 1 0,-18-1 0,0-1 16,0 20-16,0-18 0,17-2 16,-17 2-16,0-1 0,0 0 0,17-17 15,-17 17-15,0 1 0,19 35 16,-19-54-16,0 18 0,0-18 16,0 19-16,17-1 0,-17 1 15,0-19-15,0 19 0,0-19 0,18 18 16,-18 18-16,0-18 15,17-16-15,-17 15 0,0 2 0,0-18 16,0 16-16,19 2 0,-19-18 0,0 16 16,17 37-16,-17-54 15,17 19-15,-17-1 0,18 1 0,-18-19 16,0 19-16,17-1 0,-17 0 0,0 1 16,19-19-16,-19 19 0,0-1 15,17 1-15,-17-19 0,0 18 0,0 1 16,17 34-16,-17-35 0,0-18 15,18 19-15,-18-1 16,0 1-16,18-1 0,-18-18 0,0 19 16,18-1-16,-18 1 0,0-2 0,17 2 0,-17-1 15,0 1-15,0-1 16,17-1-16,-17 2 0,0-1 0,18 1 16,-18-1-16,0 1 0,18-2 15,-18 2-15,0-1 0,18 1 0,-18-1 16,0 1-16,17-2 0,-17 1 15,0 1-15,0-19 0,17 19 0,-17-18 16,0 16-16,0-16 0,0 0 0,0 0 16,0 16-16,0-15 0,0-2 15</inkml:trace>
  <inkml:trace contextRef="#ctx0" brushRef="#br0" timeOffset="36316.12">6451 13608 0,'54'0'0,"68"-17"16,-51-1-1,17 18-15,1-17 0,17 0 0,-1-2 16,178-16-16,-125-1 16,18 19-16,2 0 0,15-19 0,-17 18 15,1 1-15,17-18 0,18 17 16,-19 0-16,19-16 0,0 15 0,0 2 16,-1-18-16,1 16 0,17-15 15,-17 16-15,247-18 0,-247 2 16,17 16-16,-18 0 0,1 0 15,0 1-15,0 0 0,-2-2 0,-15 2 16,176-1-16,-37-16 16,-192 34-16,-18-19 0,105 2 15,-106 17-15,-35 0 0,-18 0 16,18-18-16,-52 18 16,-18 0-16,-1 0 0</inkml:trace>
  <inkml:trace contextRef="#ctx0" brushRef="#br0" timeOffset="40822.74">7386 13415 0,'36'-18'47,"-19"18"-31,1 0-16,-1 0 0,2-18 16,-2 18-16,18-18 15,18 1 1,-36 17-16,37-17 15,-37-1-15,0 18 0,19-18 0,-18 0 16,16 18-16,-15-17 0,16 17 16,-18-17-16,2-2 0,50 2 15,-50-1-15,-2 1 16,0 17-16,1-19 0,0 19 16,0-17-16,-1 0 0,0 17 0,-17-18 0,19 18 15,-2-17-15,1 17 0,-18-19 0,17 2 16,0 17-16,-17-17 15,19-1-15,-2 18 0,-17-18 0,18 0 16,-1 18-16,-17-17 0,19 0 0,-2-2 16,0 2-16,-17-1 15,18 18-15,-18-17 0,18 0 0,-18-2 16,18 19-16,-1-17 0,-17-1 0,17 1 16,-17-2-16,18 2 15,0 0-15,-18-1 0,18 18 0,-18-18 16,17 0-16,-17 1 0,0 0 15,17 17-15,-17-18 0,0 0 16,19 0-16,-19 1 0,0 0 0,0-2 16,17 2-16,-17-1 0,0 1 15,18 17-15,-18-17 0,0-2 0,0-16 16,0 18-16,17-19 16,-17 19-16,0-1 15,0 0-15,0 0 0,19 1 16,-19 0-16,0-1 0,0 0 0,0 0 15,17 1-15,-17 0 0,0-2 16,0 2-16,17-18 0,-17 16 0,0 2 16,18 0-16,-18-1 0,0 1 15,17-19-15,-17 19 0,19-19 16,-19 18-16,17-16 0,0 16 0,-17 0 16,18-17-16,-18 18 0,18-2 15,-18 2-15,18-18 0,-18 16 16,17-15-16,0-1 0,2-18 15,-19 35-15,0 0 16,17 0-16,-17 1 0,18 0 0,-18-2 16,0 2-16,17-1 0,-17 1 0,0-19 15,17 19-15,-17-1 0,19 1 0,-19-19 16,0 19-16,17-1 0,-17 0 16,18 0-16,-18-16 0,17 16 15,2-35-15,-19 36 0,0-2 0,17-16 16,-17 18-16,17-19 15,-17 19-15,18-18 0,-18-1 0,17 19 16,-17-19-16,19 18 0,-19-16 0,17 16 16,-17-18-16,17 2 0,-17 15 15,18-16-15,-18 18 0,18-19 16,0 1-16,-18-1 0,17 2 16,-17 16-16,17 0 0,-17 0 15,19 1-15,-19-19 0,17 19 16,-17-1-16,0 1 0,18-19 0,-1 19 15,-17-1-15,17 1 0,-17-19 0,19 19 16,-19-1-16,17 1 0,1-36 16,-1-1-16,-17 37 15,19 0-15,-19-19 0,17 18 16,-17 1-16,17-19 0,-17 19 0,18-1 16,0-18-16,-18 19 0,0 0 15,18-1-15,-18 0 0,17-17 16,-17 0-16,17 17 0,-17 0 0,18-16 15,-18 15-15,0 2 0,18-1 16,-18 1-16,0-2 0,18 2 0,-18 0 16,0-1-16,17 1 0,-17-2 15,0 2-15,17 0 0,-17-1 0,0 0 16,19 18-16,-19-35 16,17 18-16,-17-2 0,18 2 15,-18-1-15,17 1 16,-17 0-16,17-2 0,2 2 15,-2-1-15,-17 1 0,18-2 16,-1-15 0,2 16-16,-19 1 15,17-2-15,-17 2 0,17 17 16,-17-17-16,18-1 16,-18 0-16,18 18 0,-18-18 15,18 18-15,-18-17 0,0 0 16,17 17-16,-17-19 0,17 2 15,-17-1-15,18 18 0,-18-17 16,18 0-16,0-2 31,-18 2-15,17 17-16,-17-18 0,17 18 16,-17-17-1,19 17 1,-19-19-16,17 19 15,1-17 17,-1 17-17,2 0 17,-2 0-32,0 17 15,1-17 1,-1 19 15,2-19-31,-19 17 16,17 1-16,0-1 15,1 2 1,0-2 0,-18 0-1,18-17-15,-18 18 16,17-18-16,-17 17 15,17 2-15,2-2 16,-2 0 0,-17 1-16,18 0 15,-18 0 1,17-18-16,-17 17 16,17 0-16,-17 2 15,19-19-15,-19 17 0,17 1 16,-17-1-1,18-17-15,-18 17 0,17 2 16,-17-2-16,19-17 16,-19 18-16,17-1 0,-17 2 15,17-19-15,-17 17 16,18-17-16,-18 17 0,18-17 16,-18 18-16,18-18 0,-18 17 0,17 2 15,0-19-15,-17 17 16,18-17-16,0 17 0,-18 1 15,18-18-15,-18 18 0,17-18 0,-17 18 16,17-18-16,2 17 0,-2 0 16,1 2-1,-1-2-15,0 1 16,2-1-16,-19 0 16,35 2-16,-18-2 15,2 1-15,-2-1 16,-17 2-16,17-19 0,-17 17 15,18 0-15,0 19 16,0-36-16,-18 18 0,17-1 0,-17 0 16,17-17-16,-17 18 15,18 0-15,-18 0 0,36-1 0,-36 0 16,17 19-16,0-18 0,-17-1 16,19 2-16,-2-2 15,-17 0-15,18 1 0,-1-1 0,2 2 16,-2 33-16,0-34 15,1 0-15,-1-1 0,-17 0 16,36 19-16,-19-18 0,1-1 16,0 0-16,0 2 0,-18-2 15,17 1-15,0-1 0,1 2 0,0-2 16,0 0-16,-1 1 0,0-1 16,2 19-16,-2-19 0,1 1 15,-1 0-15,2 0 0,-2-1 16,0 0-16,18 19 0,1-1 15,-19 1 1,1-19-16,0 1 0,-18-1 16,35 2-16,-35-2 0,17 0 15,19 37-15,-18-37 16,-18 0-16,17 1 0,0 0 16,-17 0-16,19-18 0,-2 17 15,-17 0-15,18 2 0,-1-2 0,-17 1 0,19-18 16,-19 17-16,17 0 15,0 19-15,1-36 0,-18 18 16,18-1-16,-18 2 0,18-2 0,-1-17 16,-17 17-16,17 1 0,1 18 15,0-19-15,0 0 16,-1 19-16,0-36 0,-17 18 16,19-1-16,-19 0 0,17-17 15,-17 19-15,18-2 0,-1 1 16,2-1-16,-2 2 15,0-2-15,1 0 16,-1 1-16,-17-1 0,19-17 0,-2 19 16,0-2-16,1 0 15,0 1-15,0-18 0,-1 36 16,0-19-16,19 0 16,-18 2-16,-1-2 0,0 1 15,2-1-15,16 19 16,-35-19-16,53 18 15,-36-16-15,1 15 16,18-16-16,-19 0 16,0 0-16,19 16 15,-18-16 1,-1 0-16,0-18 16,-17 18-16,19-1 0,-2 0 15,1 2-15,-18-2 0,17-17 16,-17 18-16,17-18 0,2 17 15,-19 0-15,17 2 16,1-19-16,-18 17 0,17-17 0,-17 18 16,19-18-16,15 36 15,-16-36-15,-1 17 0,2-17 0,-2 17 16,18 1-16,-17 0 16,0 0-16,-1-18 0,19 34 15,-19-34-15,18 18 0,-18 0 16,2-18-16,-2 18 0,37-1 15,-2 0-15,1 2 16,-36-19-16,19 17 0,16-17 16,38 0-16,-56 0 0,108 0 15,-72 0-15,1-36 0,0 36 16,105-34-16,0-37 16,36-17-16</inkml:trace>
  <inkml:trace contextRef="#ctx0" brushRef="#br0" timeOffset="43170.12">10033 8793 0,'0'18'31,"0"-1"-31,0 2 16,0-2-16,17 18 0,-17-18 0,0 54 15,0-35-15,0 17 0,17-1 16,-17 1-16,0 1 0,0-2 16,0 1-16,0-18 0,0 18 15,0 0-15,0-18 0,0 1 0,0-1 16</inkml:trace>
  <inkml:trace contextRef="#ctx0" brushRef="#br0" timeOffset="43533.67">10121 9940 0,'0'17'16,"0"1"-16,17-1 16,-17 2-16,0-2 0,0 0 15,17 1-15,-17 0 0,0 0 16,0 16-16,18-15 0,-18-2 0,18 18 15,-18 1-15,18-1 16,-18-18-16,0 2 0,17-2 0,-17 18 16,0-18-16,0 2 0,17-2 0,-17 0 15,0 1-15,0 0 16,19-18-16,-19 18 0,0-1 0,17 0 0,-17 2 16,0-2-16,18 1 15,-18-1-15,0 0 0,17 2 16,-17-2-16,0 1 0,0-1 15,0 2-15,0-2 0,0 0 16,0 1-16,0 0 0,0 0 16,0-1-16,0 0 0,0 1 0,0 0 15,0 0-15,0 16 0</inkml:trace>
  <inkml:trace contextRef="#ctx0" brushRef="#br0" timeOffset="43682.06">10350 11192 0,'-19'35'0,"19"-17"0,0 0 0,0 35 31,0-36-31,0 1 0,0-1 0</inkml:trace>
  <inkml:trace contextRef="#ctx0" brushRef="#br0" timeOffset="43841.85">10367 11685 0,'18'19'0,"-36"-38"16,36 55-16,-18-18 15,0-1-15,0 36 32,0-35-32,0 0 0,0 17 15,0-18-15,0 1 16</inkml:trace>
  <inkml:trace contextRef="#ctx0" brushRef="#br0" timeOffset="43968.69">10421 12073 0,'0'0'0,"0"19"15,0-2-15,0 1 16,0-1-16,0 2 0,0-2 16,0 0-16,0 1 0,0 0 15,0 0 1,-19-1-16</inkml:trace>
  <inkml:trace contextRef="#ctx0" brushRef="#br0" timeOffset="44069.34">10438 12603 0,'0'18'16,"0"-36"-16,0 54 0,0-19 0</inkml:trace>
  <inkml:trace contextRef="#ctx0" brushRef="#br0" timeOffset="44227.29">10509 13168 0,'0'35'0,"0"-70"0,0 87 16,0-33-16,0-2 0</inkml:trace>
  <inkml:trace contextRef="#ctx0" brushRef="#br0" timeOffset="49828.24">18393 5195 0,'17'36'16,"-17"-19"-16,0 35 31,0-16-31,0 17 0,0-35 16,0 16-16,0-15 0,19-2 0,-19 18 0,0 1 15,0-19 1,0 1-16,0-1 0,0 2 16,17-19-16</inkml:trace>
  <inkml:trace contextRef="#ctx0" brushRef="#br0" timeOffset="50034.93">18817 5389 0,'0'-18'15,"0"54"32,0-19-16</inkml:trace>
  <inkml:trace contextRef="#ctx0" brushRef="#br0" timeOffset="50296.88">19117 5177 0,'0'0'16,"17"35"15,-17-16-31,0-2 0,0 0 15,0 18-15,-17-16 0,17-2 16,0 0-16,0 1 0,0 0 16,0 0-16,0-1 0,0 0 0,0 2 15,0-2-15</inkml:trace>
  <inkml:trace contextRef="#ctx0" brushRef="#br0" timeOffset="50886.88">19451 5319 0,'18'34'15,"-18"-16"-15,17 18 31,-17-19-31,0 0 16,0 2 0,19-2-1,-2-34 1,0 17 0,1 0-16,-18-19 0,18 19 0,0 0 15,-1 0-15,0-17 16,1 17-16,0 0 15,0 0 1,-1 0 0,0 0-1,2-17 1,-2 34 0,1-17 15,35-17-16,-36 17-15,1 0 0,-18-18 16,17 18-16,2 0 0,-2 0 16</inkml:trace>
  <inkml:trace contextRef="#ctx0" brushRef="#br0" timeOffset="51253.82">20651 5195 0,'0'-18'0,"18"36"31,-18 18-31,17-19 0,-17 0 16,0 1-16,0-1 15,17 2-15,-17-2 0,0 0 16,0 1-16</inkml:trace>
  <inkml:trace contextRef="#ctx0" brushRef="#br0" timeOffset="51437.51">20545 5371 0,'-18'-18'15,"53"1"1,-16 17 0,-2 0-16,18-17 15,-17 17-15,0 0 0,16 0 0,2 0 16,-1-19-16,1 19 0,-1 0 16,-18-17-16</inkml:trace>
  <inkml:trace contextRef="#ctx0" brushRef="#br0" timeOffset="51637.91">21374 5072 0,'0'17'16,"-17"35"-1,17-33-15,0-2 16,0 1-16,0-1 0,0 2 15,0-2-15,0 0 0,0 1 0,0-1 16,0 2-16,0-2 0,17 0 0</inkml:trace>
  <inkml:trace contextRef="#ctx0" brushRef="#br0" timeOffset="51786.84">21603 5319 0,'0'0'0,"18"-19"47</inkml:trace>
  <inkml:trace contextRef="#ctx0" brushRef="#br0" timeOffset="52134.79">21938 4948 0,'0'-17'0,"17"-2"0,2 19 16,-2 19-16,18-2 16,-35 0-16,19 1 0,-2 0 15,0 0-15,-17-1 0,18 0 16,0 2-16,-18-2 0,18 1 16,-18-1-16,17 0 0,-17 2 0,0-2 0,17 1 15,-17-1-15,0 2 16,18-2-16,-18 0 15,0 1-15,0-1 32</inkml:trace>
  <inkml:trace contextRef="#ctx0" brushRef="#br0" timeOffset="52286.98">22045 5248 0,'0'-17'0,"17"-2"31,0 19-31,1 0 16,-18-17-16,18 17 0,34 0 16,-34-18-1,0 18-15,0 0 0</inkml:trace>
  <inkml:trace contextRef="#ctx0" brushRef="#br0" timeOffset="52756.18">22521 5053 0,'17'0'32,"0"19"-17,-17-2 1,0 1-1,0-1-15,18-17 16,-18 17-16,18 2 16,0-19-1,-1-19 1,0 19 0,2 0-1,16 19 1,-18-19-1,2 17 1,-2-17 0,18 0-1,18 0 1,-36 0 0,1-17-16,0 17 0,0 0 15,-1 0-15,0-19 16,2 19-16,-2 0 0,1 0 15</inkml:trace>
  <inkml:trace contextRef="#ctx0" brushRef="#br0" timeOffset="53117.92">19698 5900 0,'159'-52'0,"-18"33"0,-53 2 16,0 17-16,0-17 0,36-1 15,-19 0-15,2 0 0,16 1 0,125 0 16,-126-1-16,-15 0 0,16 0 16,1 18-16,-19-17 0,2 0 15,-2 17-15,36-19 0,-89 19 16,2 0-16,-18 0 0,-2 0 15,-16 0-15,0 0 0</inkml:trace>
  <inkml:trace contextRef="#ctx0" brushRef="#br0" timeOffset="53463.49">21215 5953 0,'0'0'0,"71"0"0,-54 0 16,18 0-16,-16 0 15,15 18-15,-16-18 0,35 17 16,-18 2-16,-35-2 0,18-17 16,-18 17-16,0 1 0,0 18 15,-18-19-15,0 18 0,-16 1 0,16-19 16,0 19-16,18-19 0,-18 1 0,1-18 15,17 17-15,0 2 0,17-19 16,1 0 0,0 0-16,0 0 0,16-19 15,2 19-15,16-17 0,2-1 16,-1 1-16,18-2 0,-19 19 0,18-17 16,1-18-16,0 17 0,-1 0 0,1 1 15,0 0-15,-18-1 0,-1-18 16</inkml:trace>
  <inkml:trace contextRef="#ctx0" brushRef="#br0" timeOffset="53803.69">24019 5371 0,'142'-35'16,"-106"18"-1,-19 17-15,0 0 0,1 0 0,-1 0 16,2 17-16</inkml:trace>
  <inkml:trace contextRef="#ctx0" brushRef="#br0" timeOffset="53958.98">24073 5600 0,'17'19'0,"0"-19"0,2 0 15,16-19-15,-18 19 16,19 0-16,16-17 0,-16 17 16,-19 0-16,19-18 0,-1 18 15,1-17-15,-19 17 0</inkml:trace>
  <inkml:trace contextRef="#ctx0" brushRef="#br0" timeOffset="55022.9">26119 5141 0,'0'54'16,"0"-37"-16,0 2 0,0-2 0,0 0 15,0 1-15,18-1 0,-18 19 0,0-19 16,-18 1-16,18 0 0,0 0 0,0-1 16,0 0-16,18 2 0</inkml:trace>
  <inkml:trace contextRef="#ctx0" brushRef="#br0" timeOffset="55157.1">26383 5460 0,'-17'-19'0,"17"2"16</inkml:trace>
  <inkml:trace contextRef="#ctx0" brushRef="#br0" timeOffset="55439.08">26718 5231 0,'-35'34'31,"18"-34"-31,-2 18 0,2-1 0,0 2 16,-1-2-16,0 0 15,0 1-15,18 0 16,-17-18-16,17 18 0,0-1 15,0 0 1,17-17 0,1 0-16,0 19 0,0-19 0,-1 0 0,19-19 15,-19 19-15,1 0 0,-1 0 16,2 0-16,-2 0 0,0-17 16</inkml:trace>
  <inkml:trace contextRef="#ctx0" brushRef="#br0" timeOffset="55642.2">26789 5248 0,'-35'17'15,"35"1"1,0-1-16,0 2 16,0-2-16,0 0 0,0 1 15,0 0-15,0 17 0,0-18 0,17 2 16,-17-2-16,0 1 0,0-1 15,18 0-15,-18 2 0,17-2 0,2 1 16,-19-1 0,17-17-16</inkml:trace>
  <inkml:trace contextRef="#ctx0" brushRef="#br0" timeOffset="56065.3">27195 5336 0,'18'17'47,"-18"1"-32,17 0 1,0-18 0,-17 18-1,18-18-15,0-18 16,0 18-16,-1 0 0,0 0 0,2 0 15,-2 18-15,1-18 16,-1 0-16,2 0 16,15 0-16,-16 0 15,-1-18-15,2 18 0,-2 0 16,0 0-16,1-18 0,0 18 0,0 0 16</inkml:trace>
  <inkml:trace contextRef="#ctx0" brushRef="#br0" timeOffset="57789.75">10421 13944 0,'17'52'16,"-17"-33"-16,0-2 0,0 0 0,0 1 16,0 0-16,0 0 0,0-1 15</inkml:trace>
  <inkml:trace contextRef="#ctx0" brushRef="#br0" timeOffset="57967.04">10579 14085 0</inkml:trace>
  <inkml:trace contextRef="#ctx0" brushRef="#br0" timeOffset="58337.9">10826 13908 0,'0'19'15,"-17"15"17,-2-34-32,19 35 15,-17-35-15,17 19 16,0-2-16,0 0 31,17 1-15,2-18-1,-2 0-15,18 0 16,-17 0-16,0-18 16,-1 18-1,0-17-15,1 17 0,-18-17 16</inkml:trace>
  <inkml:trace contextRef="#ctx0" brushRef="#br0" timeOffset="58566.89">10914 13873 0,'-17'18'15,"17"-1"1,0 2-16,0-2 15,0 0-15,0 1 0,0-1 16,17 2-16,0 33 16,-17-34-16,18 17 15,-18-18-15,0 2 16,18-2 0</inkml:trace>
  <inkml:trace contextRef="#ctx0" brushRef="#br0" timeOffset="59230.4">11126 13891 0,'0'36'47,"0"-19"-32,0 0 1,0 1 0,0-1-16,17-17 0,-17 19 15,35-38 32,-16 19-31,-19-17-16,17 17 15,0-18 1,1 18 0,0 18-1,0-1 1,-1 2 15,0-19-15,1 0-1,0 0-15,0-19 0,-1 19 16,0 0 0,2 0-16,-2 0 0,1-17 15,-1 17-15,2 0 16</inkml:trace>
  <inkml:trace contextRef="#ctx0" brushRef="#br0" timeOffset="66898.74">5675 2073 0,'18'0'15,"-18"-18"32,0 0-16,-18 18-15,18-17-16,-17 17 0,17-17 16,-19 17-16,2-19 15,0 2-15,-1-1 16,-18 1 0,19 17-16,0-19 0,-1 19 15,0 0-15,0-17 0,1 17 0,0-17 16,-1 17-16,0-18 0,0 18 0,-16 0 15,15-17-15,2 17 0,-1-19 0,1 19 16,-2 0-16,-15 0 0,16 0 16,1-17-16,-2 17 0,2 0 0,0 0 15,-1 0-15,0 0 0,0 0 0,1 0 16,0 0-16,-2-17 0,2 17 16,-1 0-16,1 17 0,0-17 15,-2 0-15,2 0 0,-1 0 0,1 0 16,-2 0-16,2 0 15,0 17-15,-1-17 0,0 0 16,0 0-16,1 19 16,0-19-16,-1 0 15,0 17-15,0-17 0,18 18 16,-17-18-16,0 17 16,-2-17-16,2 17 15,-1 2-15,1-19 0,17 17 16,-19 1-16,2-18 0,17 17 15,-35 2-15,35-2 0,-17 0 16,-2 1-16,2-18 0,17 18 16,-17 0-16,-1-1 15,18 0-15,-18-17 0,18 18 16,-18 0-16,18 0 16,-17-18-16,17 17 0,0 0 15,-17-17-15,17 19 0,0-2 16,-18 1-16,18-1 15,-18 2-15,18-2 16,0 0-16,-18 1 0,18 18 16,0-19-1,0 0-15,0 1 0,0 0 0,0 0 16,0-1-16,0 0 16,0 1-16,0 0 0,18 17 15,-18-18-15,18 2 0,-18-2 16,18 1-16,-18-1 0,17 2 0,-17-2 15,17 0-15,1 1 0,-18-1 16,36 19-16,-19-19 0,0 1 16,2 0-16,-2 0 15,1-18-15,-1 17 0,0 0 0,2 2 16,-2-19-16,1 17 16,-1-17-16,2 18 0,-2-18 0,0 0 15,-17 17-15,18-17 0,0 17 16,0-17-16,-1 0 0,0 19 0,1-19 15,0 0-15,17 17 0,-18-17 16,2 0-16,-2 0 0,18 0 0,-16 18 16,-2-18-16,0 0 0,18 0 0,-16 0 15,-2 0-15,18 17 0,-17-17 16,0 0-16,16 0 0,-15 0 0,-2 0 16,1 0-16,-1 0 0,36 0 15,-35 0-15,-1 0 16,19 0-16,-19-17 0,1 17 15,18 0-15,-19 0 0,18-18 16,-17 18-16,0 0 16,-1-17-16,0 17 0,2 0 0,-2-19 15,1 19-15,-1-17 16,0 17-16,2-17 0,-2 17 16,1 0-16,-1-18 0,2 18 15,-19-17-15,17 17 16,0-19-16,1 19 15,0 0-15,-18-17 0,18 17 0,-1-17 16,0-1 0,1 18-1,-18-18-15,18 18 0,-18-18 16,18 18-16,-18-17 16,17 0-1,0-2 1,-17 2-16,19 17 15,-19-18-15,17 18 0,-17-17 16,0 0-16,18-2 16,-18 2-1,17 17-15,-17-18 0,0 1 16,19-2 0,-19-15-1,0 16 1,0-18-1,0 19 1,0 0-16,0-1 16,0 0-1,0 0-15,-19-16 32,19 15-32,0 2 15,0-1 1,-17 1-1,17 0-15,0-2 16,-18 2-16,18-1 16,-17 1-1,17-2 1,0 2-16,-19 0 16,2-1-1,0 0 16,-1 0-15,18 1-16,-18 17 31,18-17-31,-18 17 0,18-18 16,-17 0-16,17 0 16,-17 18-16,17-17 0,-18 17 15,18-17-15,-18 17 0,0-19 16,1 2-16,0-1 15,-2 1-15,2 17 16,-18 0-16,16 0 16,2 0-16,0 0 15</inkml:trace>
  <inkml:trace contextRef="#ctx0" brushRef="#br0" timeOffset="73163.42">24690 10416 0,'17'0'31,"-17"-36"1,-17 36-17,0-17-15,-1-1 16,-18 18-16,19 0 15,0-17-15,-2 34 0,-52 1 16,37-1 0,-1-17-16,16 19 0,2-2 0,-54 54 31,37-37-31,34-15 0,0-2 16,-19 1-16,19-1 0,19 0 15,-19 2-15,17-19 16,0 0-16,19-19 0,-18 19 15,-1 0-15,0-17 0,2 17 0,16-17 16,-18-1-16,0 18 0,2-17 16,-2-2-16,1 19 0,-1 19 15,2-19 1,-19 35-16,17-18 16,-17 0-16,0 2 0,0 33 15,0-16-15,0-19 0,0 19 0,0-18 16,0-1-16,0 18 15,0-17-15,0 0 0,0 16 16,0-15-16,0-2 16,17-17-1,1 0-15</inkml:trace>
  <inkml:trace contextRef="#ctx0" brushRef="#br0" timeOffset="73653.89">25061 10557 0,'-36'-17'15,"18"34"-15,1-17 16,0 18-16,-2-18 16,-16 17-16,18 0 15,-2-17-15,19 19 16,-17-19-16,34 17 15,-17 1-15,19-18 0,-19 17 16,17-17-16,54 36 16,-54-19-16,1 1 0,0 0 15,0 0-15,-1-1 0,0 0 0,1 1 16,-18 0-16,0 0 16,-18 16-16,1 2 15,0-18-15,-19-1 0,18 0 16,-16 2-16,-2-2 0,1 1 15,16-18-15,-15 17 16,16-17-16,1 0 0,-2 0 16,19-17-1</inkml:trace>
  <inkml:trace contextRef="#ctx0" brushRef="#br0" timeOffset="73958.42">25642 10540 0,'-17'35'16,"-1"-18"-16,1 19 16,-2-19-16,19 18 15,-17-16-15,0-2 0,-18 36 16,16-1-16,2-34 0,0 0 16,17 0-16,-18 16 0,0-15 15</inkml:trace>
  <inkml:trace contextRef="#ctx0" brushRef="#br0" timeOffset="74123.77">25413 10733 0,'18'-17'31,"0"34"-15</inkml:trace>
  <inkml:trace contextRef="#ctx0" brushRef="#br0" timeOffset="74266.48">25819 10909 0,'18'0'63</inkml:trace>
  <inkml:trace contextRef="#ctx0" brushRef="#br0" timeOffset="75739.99">24549 8987 0,'-54'18'0,"37"0"0,-18 16 16,35-15-16,-36 50 16,19-15-16,17-18 0,-17 33 15,-1-33-15,18 17 16,18-1-16,-18-33 0,17-2 16,-17 1-16,17-1 0,2 0 0,16 2 15,-18-2-15,0-17 0,2 0 16,-2 18-16,1-18 15,-1 0-15,2-18 0,-2 18 16,0-17-16,1-2 16,-18 2-16,0 0 15,0-1-15,0 1 0,0-2 16,0 2-16,-18 0 16,18-1-16,-17 0 15,0 18 1,-2 0-16,19-18 15</inkml:trace>
  <inkml:trace contextRef="#ctx0" brushRef="#br0" timeOffset="76502.38">24849 9040 0,'-18'17'15,"18"2"-15,0-2 16,18 1-16,-18-1 0,17 0 16,0 2-16,2-2 0,-19 1 15,17-1-15,1 2 0,-18-2 0,17 18 16,2-18-16,-19 2 0,0-2 15,0 0-15,0 1 0,-19 0 16,19 0-16,-17-18 16,17 17-16,-18-17 15,18 17-15,-17-17 0,-2 0 16,19-17 0,0 0-1,19-1-15,-19 0 16,17 0-16,1 1 15,-18 0-15,17 17 0,-17-19 16,19-16-16,-2 1 0,-17 15 16,0 2-16,0-18 15,0 16-15,0-15 0,-17 16 16,17 1-16,-19-2 16,2 2-16,-1 0 15,1 17 1,-19 0-16,19 0 15,-1 17-15</inkml:trace>
  <inkml:trace contextRef="#ctx0" brushRef="#br0" timeOffset="76780.89">25590 8969 0,'-36'71'16,"36"-54"0,-17 2-16,-1-2 0,1 54 15,-2-54-15,2 18 0,17 1 16,-17-19-16,-1 37 0,0-37 15,0 18-15,18-17 16,-17 0-16,17-1 0,-17 0 16,17 2-16</inkml:trace>
  <inkml:trace contextRef="#ctx0" brushRef="#br0" timeOffset="76953.82">25202 9164 0,'0'-19'16,"17"19"0,18 0-16,-16 0 15</inkml:trace>
  <inkml:trace contextRef="#ctx0" brushRef="#br0" timeOffset="77118.99">25854 9252 0,'17'0'32</inkml:trace>
  <inkml:trace contextRef="#ctx0" brushRef="#br0" timeOffset="80337.67">25025 12497 0,'18'-17'31,"0"0"-15,-36-2-1,18-16 1,-18 35-16,18-17 0,-18 17 0,1 0 16,-19-19-16,19 19 15,-1 0-15,1 0 0,-36 19 16,18-19-16,16 17 0,-15 1 16,16-18-16,0 17 0,0 2 0,1-19 15,0 17-15,-1 0 0,0 1 16,18-1-16,18 2 15,0-19 1,16 0-16,-16 0 16,18-19-16,-19 2 15,0 17-15,2-18 0,-2 18 16,18-17-16,-18 0 0,2 17 16,-19-19-16,17 19 15,1 19 1,-18-2-16,0 18 0,17-18 15,-17 36-15,-17-35 16,17 18-16,0-2 0,0-16 0,0 18 16,0-19-16,-18 19 0,18-19 15,0 1-15,0-1 0,0 2 0,0-2 16,0 0-16,0 1 0,18-1 16,-1-17-1,2 0-15</inkml:trace>
  <inkml:trace contextRef="#ctx0" brushRef="#br0" timeOffset="80877.99">25449 12532 0,'-54'-52'15,"37"52"1,0 0-16,-2 0 0,-16 17 15,1-17-15,-2 18 0,1-1 16,16 2-16,2-19 0,0 17 16,-1 0-16,0-17 0,18 18 15,-18 0-15,18 0 16,18-18 0,0 0-16,0 0 15,-1-18-15,0 18 0,19-18 0,-18 18 16,-1-18-16,2 18 0,-2-17 15,0 17-15,1-17 0,-1 17 16,2-19-16,-2 19 0,-17 19 16,17-2-1,-17 0-15,0 1 0,0 0 16,0 0-16,0-1 0,0 0 0,0 19 16,0-18-16,0-1 0,-17 19 15,17-19-15,0 1 0,0-1 0,-17 2 16,17-2-16,0 18 15,0-18-15,0 2 16</inkml:trace>
  <inkml:trace contextRef="#ctx0" brushRef="#br0" timeOffset="81041.96">25607 12832 0,'0'-17'16</inkml:trace>
  <inkml:trace contextRef="#ctx0" brushRef="#br0" timeOffset="81513.17">25871 12480 0,'19'0'16,"16"-17"-1,-1 17 1,2 17-1,-36 0-15,0 1 16,18-18 0,-18 36-16,0-19 0,0 0 15,0 37-15,0-37 0,0 0 16,-18 19-16,18-18 0,0-1 0,0 0 16,0 2-16,0-2 0,-17 37 15,17-20 1,0-16-16,0 18 15,0-19 1</inkml:trace>
  <inkml:trace contextRef="#ctx0" brushRef="#br0" timeOffset="81698.67">25854 12868 0,'-17'-17'0,"34"-2"16,36 2 15,-18 17-31,-18 0 16,2 0-16,16-18 0,35 18 16,-34-17-16,-18 17 0,16-19 15</inkml:trace>
  <inkml:trace contextRef="#ctx0" brushRef="#br0" timeOffset="81974.5">26754 12515 0,'0'0'16,"-17"17"15,-2 2-31,-16 15 15,18-16-15,-2 0 0,19 17 16,-34 0-16,16 1 16,0-19-16,0 0 0,1 19 15,0-1-15,17-16 0,-18-2 16,0-17-16,18 35 0,-18-18 16,18 2-16,-17-2 15,17 0 1,-17-17-16</inkml:trace>
  <inkml:trace contextRef="#ctx0" brushRef="#br0" timeOffset="82154.82">26401 12709 0,'0'0'0,"-18"0"0,1-18 16,52 36 31,-18-18-32</inkml:trace>
  <inkml:trace contextRef="#ctx0" brushRef="#br0" timeOffset="82307.28">26895 12815 0,'18'17'31,"-1"-34"16</inkml:trace>
  <inkml:trace contextRef="#ctx0" brushRef="#br0" timeOffset="84905.61">22221 10839 0,'70'-35'0,"-52"18"0,-1 17 0,2 0 16,-2 0-16,0 0 16,1 0-16,-1 0 0,2 0 0,-2 0 15,0 17-15,-17 0 0,18-17 16,-18 18-16,0 18 15,-18-19-15,1 0 0,17 2 0,-17-2 16,-2 1-16,2-1 0,-1 0 16,1 2-16,0-2 0,-2 18 15,2-35-15,17 19 0,-18-19 16,18 17-16,-17-17 16,69 0 15,-16-17-16,-1 17-15,-18 0 0,2-19 0,15 19 16,2-17-16,-1 17 0,0 0 16,-17-18-16,17 18 0,-18-17 0,19 17 15</inkml:trace>
  <inkml:trace contextRef="#ctx0" brushRef="#br0" timeOffset="85287.22">23014 10716 0,'-52'0'16,"33"0"-16,2 0 0,105 0 15,-211 17-15,105-17 0,0 18 16,18 0-1,18 0-15,0-1 16,0-17-16,-1 17 0,0 1 16,2-18-16,33 36 15,-35-36-15,-17 17 16,19-17-16,-2 17 0,-17 2 0,18-19 16,-18 17-16,0 1 15,0-1-15,0 0 16,-18 2-16,1-2 0,-2 1 15,2-18-15,0 17 16,-1-17-16,1 19 16</inkml:trace>
  <inkml:trace contextRef="#ctx0" brushRef="#br0" timeOffset="85501.32">23243 10769 0,'0'-18'16,"0"54"15,0-2-15,0-16-16,0 0 0,0 0 15,0-1-15,-17-17 0,17 17 16,0 2-16,0-2 15,0 1-15,0-1 0,-17 0 16</inkml:trace>
  <inkml:trace contextRef="#ctx0" brushRef="#br0" timeOffset="85825.03">23190 10733 0,'71'-17'0,"-53"17"16,0 17-16,-1-17 0,0 18 0,2 0 15,-2-18-15,1 18 0,-18-1 16,17 0-16,0 1 0,-17 0 0,0 0 16,0-1-16,0 0 0,-17 2 15,0-2-15,17 1 0,-18-1 0,1 0 0,-2 19 16,-15-18-16,16-1 16,0-17-16,0 19 0,18-2 0,-17 0 15,0-17-15</inkml:trace>
  <inkml:trace contextRef="#ctx0" brushRef="#br0" timeOffset="86680.81">22838 12727 0,'0'0'0,"17"-18"0,1 18 0,0 0 15,0 0-15,-1 18 16,-17-1-16,0 0 16,0 2-16,-35 33 15,35-33 1,-18-19-16,0 17 0,18 0 0,-17-17 15,17 18-15,17-18 16,1 0 0,0 0-16,0 17 0,-1-17 15,0 0-15,2 0 0,-2 0 16,1 19-16,-1-19 0,0 0 16,2 17-16,-2-17 15,-17 17 1,-17 1-16,-2 0 0,-33 0 15,35-1 1,-2-17-16,-15 0 0,-2 17 16,18-17-16,1 0 15,0 0-15,-2-17 16</inkml:trace>
  <inkml:trace contextRef="#ctx0" brushRef="#br0" timeOffset="87022.31">23367 12691 0,'-70'0'15,"70"18"-15,-18-18 0,18 18 16,-18-18-16,36 17 15,-18 0-15,18 19 16,-1-36-16,0 18 16,-17-1-16,19-17 0,-2 19 0,-17-2 15,18 0-15,-1-17 0,-17 18 16,17-18-16,-17 17 0,0 2 16,-17-2-1,17 0-15,-17 1 0,-1 0 16,-18 17-1,2-18-15,34 2 0,-54 16 16</inkml:trace>
  <inkml:trace contextRef="#ctx0" brushRef="#br0" timeOffset="87272.84">23561 12691 0,'0'0'0,"0"-18"0,18 18 16,-18 36 15,0-1-15,0-18-16,0 2 16,-18-2-16,18 1 0,0-1 0,0 2 15,0-2-15,0 0 0,0 1 16,0-1-16,0 2 0,0-2 15,0 0-15,0 1 0,0 0 16,0 0 0</inkml:trace>
  <inkml:trace contextRef="#ctx0" brushRef="#br0" timeOffset="87579.15">23579 12603 0,'18'-18'16,"-1"1"-16,-52 52 0,87-70 0,-34 35 0,0 0 16,0 17-16,16-17 15,-15 18-15,-2 0 0,1 0 16,-1-1-16,2 0 0,-2 19 0,0-18 15,-17-1-15,18 19 0,-18 16 16,0-33-16,-18 15 0,1-16 16,0 18-16,-2-2 0,-16 2 0,18-1 15,-19-18-15,1 19 0,-18-18 16,18 16-16,17-15 0,-88 16 16,89-35-16,-19 0 0,1 0 15,-1 0-15</inkml:trace>
  <inkml:trace contextRef="#ctx0" brushRef="#br0" timeOffset="88457.83">22255 9145 0,'19'19'16,"-19"-2"-16,0 1 15,17-1-15,-17 2 0,0-2 16,0 0-16,18 37 16,-18-37-16,0 0 0,0 1 15,0 0-15,0 0 0,0-1 16,0 0-16,17 2 16,2-19-1</inkml:trace>
  <inkml:trace contextRef="#ctx0" brushRef="#br0" timeOffset="88915.12">22767 9093 0,'-141'35'15,"106"-35"1,35 17-1,0 2-15,35 16 16,-18-18 0,2-17-16,33 19 15,-52-2-15,19-17 0,-2 17 16,0-17-16,-17 18 0,18-18 0,-18 17 16,17-17-16,-17 19 15,-17-2-15,-1 0 16,18 1-16,-17-18 0,0 18 0,-2-18 15,2 18-15,-1-18 0,18 17 16,-17-17-16,-2 0 0,2 17 0,-18-17 16</inkml:trace>
  <inkml:trace contextRef="#ctx0" brushRef="#br0" timeOffset="89173.77">22997 9111 0,'17'0'15,"-17"17"17,0 19-17,0-19-15,0 1 16,0-1-16,0 2 0,0-2 15,0 0-15,0 1 0,-17-1 0,17 2 16,0-2-16,0 0 16,0 1-16,0 0 15</inkml:trace>
  <inkml:trace contextRef="#ctx0" brushRef="#br0" timeOffset="89521.78">22943 9076 0,'36'-36'0,"-18"36"15,-72 36-15,125-89 0,-54 53 16,2 0-16,-2 0 0,1 0 16,-1 17-16,2-17 0,-2 0 15,35 36-15,-33-36 0,-2 17 16,0 1-16,1-1 0,0-17 0,-18 17 16,18 19-16,-36-18 15,18-1-15,0 2 0,-18-2 0,-17 35 16,18-33-16,-2-2 15,-16 18-15,-18 18 16,18-53-16,18 0 0,-2 17 16,2-17-16</inkml:trace>
  <inkml:trace contextRef="#ctx0" brushRef="#br0" timeOffset="97067">8657 13256 0,'0'-17'16,"17"51"31,-34 2-16,34-18-31,-17-1 0,0 0 16,0 1-16,0 0 0</inkml:trace>
  <inkml:trace contextRef="#ctx0" brushRef="#br0" timeOffset="97419.77">8638 13803 0,'19'17'0,"-19"19"16,0-19-1,0 1-15,0-1 16,0 2-16,0-2 16,0 0-16,0 18 15,0-16-15</inkml:trace>
  <inkml:trace contextRef="#ctx0" brushRef="#br0" timeOffset="97621.79">8779 13944 0</inkml:trace>
  <inkml:trace contextRef="#ctx0" brushRef="#br0" timeOffset="97869.8">8921 13803 0,'0'0'15,"17"34"1,-17-15 0,0-2-16,0 1 15,19-1-15,-19 2 16,0-2-16,0 35 15</inkml:trace>
  <inkml:trace contextRef="#ctx0" brushRef="#br0" timeOffset="99912.93">12713 12868 0,'0'52'15,"0"-33"-15,0-2 0,0 0 16,0 1-16,0 0 0,0 0 16,0-1-16,0 0 15,0 2-15,0-2 0,0 1 0</inkml:trace>
  <inkml:trace contextRef="#ctx0" brushRef="#br0" timeOffset="100512.68">12783 13449 0,'19'36'31,"-19"-18"-15,0-1-1,0 2 1,17-2 15,-34 0-31</inkml:trace>
  <inkml:trace contextRef="#ctx0" brushRef="#br0" timeOffset="100773.03">13066 13468 0,'0'-19'31</inkml:trace>
  <inkml:trace contextRef="#ctx0" brushRef="#br0" timeOffset="101375.27">13313 13239 0,'53'0'16,"-18"-19"0,-17 19-1,0 0-15,-1-17 16,0 17-1,1 17 1,0-17 0,-18 19-16,0-2 15,0 0-15,0 1 0,0 0 16,0 0-16,0-1 16,0 0-16,18 1 15,-18 18-15,0-19 16,0 0-16,0 2 15,0-2 1</inkml:trace>
  <inkml:trace contextRef="#ctx0" brushRef="#br0" timeOffset="101566.88">13366 13397 0,'35'0'16,"35"-18"15,-34 18-31,-18 0 0,52 0 16,-52-18-16,18 18 0</inkml:trace>
  <inkml:trace contextRef="#ctx0" brushRef="#br0" timeOffset="107962.66">8603 12497 0,'0'35'31,"0"-16"-15,0-2-16,0 18 0,0-17 16,0 0-16,0-1 0,0 0 0,-17 37 15,17-37 1</inkml:trace>
  <inkml:trace contextRef="#ctx0" brushRef="#br0" timeOffset="108202.15">8603 12885 0,'0'18'0,"0"-36"16,0 53-16,0-16 15,0-2-15,0 18 16,0-17 0,0 0-1,0-1-15,0 0 16,0 19-16,18-36 15,-18 18-15,0-1 0,0 0 16,17-17-16,-17 19 0,0-2 16,0 1-16,19 18 15,-19-19-15,0 0 0,0 1 16,0 0 0,0 0-16,0-1 15</inkml:trace>
  <inkml:trace contextRef="#ctx0" brushRef="#br0" timeOffset="109053.97">12749 12039 0,'0'53'0,"0"-36"15,0 1-15,0 18 16,0-2-16,0-16 0,0 18 0</inkml:trace>
  <inkml:trace contextRef="#ctx0" brushRef="#br0" timeOffset="109417.74">12749 12603 0,'-18'18'15,"18"0"1,0-1-16,-18 0 16,18 1-1,0 0-15,0 0 16,0-1-16,0 0 15,0 2-15,18-19 0,-18 17 0,0 1 16,0-1-16,0 2 16,0 15-1,0-16 1,-18 18 0,18-19-1,0 0-15,18 1 31,-18 0-15,18 0-16,-18-1 31</inkml:trace>
  <inkml:trace contextRef="#ctx0" brushRef="#br0" timeOffset="112642.76">8657 13627 0,'17'70'0,"-17"-52"15,17 34-15,-17-16 0,0-2 16,0 2-16,0-1 0,0 1 0,18-1 16,-18 1-16</inkml:trace>
  <inkml:trace contextRef="#ctx0" brushRef="#br0" timeOffset="112808.87">8850 14491 0,'0'53'31,"0"-36"-31,0 1 0,0-1 0,0 0 16,0 2-16,0-2 15,0 1-15,0-1 0,17 2 16,-17-2-16,0 0 0,0 1 16</inkml:trace>
  <inkml:trace contextRef="#ctx0" brushRef="#br0" timeOffset="112961.63">8903 14843 0,'18'18'0,"-18"0"31,-18-54-15,36 89-1,-1-53 17,2 0-17</inkml:trace>
  <inkml:trace contextRef="#ctx0" brushRef="#br0" timeOffset="113116.46">8991 14879 0,'18'0'31,"-1"0"-15,2 0 0,15-18-16,-16 18 0,0 0 0,17 0 15,-18 0-15,37-18 0,-1 18 16,70-18-16,-70 18 0,0 0 15,18 0-15,-19-17 0</inkml:trace>
  <inkml:trace contextRef="#ctx0" brushRef="#br0" timeOffset="113283.96">10897 14720 0</inkml:trace>
  <inkml:trace contextRef="#ctx0" brushRef="#br0" timeOffset="113425.63">11426 14613 0</inkml:trace>
  <inkml:trace contextRef="#ctx0" brushRef="#br0" timeOffset="113713.06">11761 14525 0,'17'19'0,"0"-19"16,2 0 0,16 0-1,-18 0 1,19 0-1,-1 0-15,-17 0 16,0 0 0,-1 0-16,0 0 15,1 0-15,-18-19 16,18 19-16,0 0 16,-18-17-16,17 17 0,0-17 15,2-1-15,-2 18 0</inkml:trace>
  <inkml:trace contextRef="#ctx0" brushRef="#br0" timeOffset="114115.11">12783 13220 0,'-17'36'15,"17"-19"1,17 1-16,-34 0 0,34 0 15,-17 34-15,0-34 0</inkml:trace>
  <inkml:trace contextRef="#ctx0" brushRef="#br0" timeOffset="114251.67">12731 13996 0,'0'36'16,"0"-19"-16,0 1 15,0 0-15,0 0 16,0-1-16</inkml:trace>
  <inkml:trace contextRef="#ctx0" brushRef="#br0" timeOffset="114572.7">12573 14525 0,'-107'19'0,"36"-2"0,37-17 16,-2 18-16,1-18 0,-1 17 16,-33-17-16</inkml:trace>
  <inkml:trace contextRef="#ctx0" brushRef="#br0" timeOffset="115416">10579 15779 0,'-18'-36'16,"0"18"-16,-16 18 31,-2 0-31,1 18 0,-1-1 16,1 2-16,18-2 0,-19 0 0,19 1 15,-1 0-15,1 0 16,-2-1-16,2 0 0,17 1 15,17 0-15,2-36 16,-2 18-16,18-18 16,-18 18-16,2-17 0,16 0 15,1-1-15,-19 18 0,0-18 16,1 18-16,0 0 0,0 0 16,16 36-1,-16-19-15,-18 0 0,0 19 16,18-18-16,-18 16 0,0-15 0,0 33 15,0-35-15,0 37 16,0-37-16,0 2 0,0 15 16,0-16-16,0 0 15</inkml:trace>
  <inkml:trace contextRef="#ctx0" brushRef="#br0" timeOffset="115754.94">10861 15901 0,'-71'36'0,"54"-18"16,17-1-1,0 0-15,17 2 16,2-19-16,-19 17 0,34 1 0,-16-1 16,0 0-16,0-17 0,-18 19 15,17-19-15,-17 17 0,17 1 16,-17-1-16,0 2 0,0-2 16,0 0-16,-17 1 15,17 0-15,-17 0 0,-1-1 16,0 0-16,0-17 0,18 18 15,-17-18 1</inkml:trace>
  <inkml:trace contextRef="#ctx0" brushRef="#br0" timeOffset="115940.86">11126 15849 0,'17'0'0,"-34"18"15,17-36-15,0 53 16,0-18-16,0 1 0,0 0 0,0 17 0,-17-18 16,17 2-16,-19 50 0,2-50 15,17 16-15,-18-18 16,18 19-16,-17-19 0,17 19 16,-19-18-16</inkml:trace>
  <inkml:trace contextRef="#ctx0" brushRef="#br0" timeOffset="116069.29">10985 16113 0,'0'-17'15,"0"-2"-15,0 2 16,17 17 0</inkml:trace>
  <inkml:trace contextRef="#ctx0" brushRef="#br0" timeOffset="116207.31">11497 16131 0,'17'0'0,"-34"0"16,34-18 0,0 18-1</inkml:trace>
  <inkml:trace contextRef="#ctx0" brushRef="#br0" timeOffset="126871.04">11497 12956 0,'17'0'0,"-17"17"16,0 1 0,0 0-16,0 0 15,0-1-15,0 0 16,0 2-16,0-2 15,-17 18 1</inkml:trace>
  <inkml:trace contextRef="#ctx0" brushRef="#br0" timeOffset="127617.42">9662 13080 0,'17'17'16,"-17"1"-16,0-1 16,-17 36-1,17-35-15,0 18 0,0-19 0,0 18 16,-19-17-16,19 0 0,0 16 15,-17 2-15,17-18 16</inkml:trace>
  <inkml:trace contextRef="#ctx0" brushRef="#br0" timeOffset="132674.56">9643 13168 0,'0'-19'47,"0"2"-31,0-18 15,0 18-31,0-2 0,19 2 15,-19 0-15,0-37 16,0 37-16,17-19 16,-17 19-1,0-1 1,0 1 0,18 17-16,-1-17 15,2 17-15,15 0 16,2-19-1,-18 19-15,-1 0 0,0 0 0,1 0 16,71-17 0,-72-1-16,18 18 0,53-17 15,-52 17-15,-1 0 0,18-19 16,106 2 0,-123 17-16,16-17 0,-16 17 0,-2 0 15,54-18-15,-17 18 16,-18-18-16,-18 18 0,1 0 15,-1 0-15,1 0 0,-2-18 0,2 18 16,-1 0-16,1 0 0,-19 0 16,18 0-16,-16-17 0,-2 17 0,0 0 15,18 0-15,-16 0 0,-2 0 0,0 0 16,1 0-16,0-17 16,0 17-16,-1 0 0,0 0 0,1 0 15,0 0-15,0 0 0,-18-18 16,17 18-16,0 0 0,2 0 15,-2 0-15,18-18 16,-16 18-16,-2 0 31,0 0-15,1 0-16,-1 0 16,2 0 15,-2 0 0,-17 18 16,0 0-31,0-1-16,0 0 0,0 1 15,0 0-15,0 0 0,0-1 16,17 0-16,-17 2 0,0-2 0,0 1 15,0-1-15,0 2 0,0 15 16,0-16-16,0-1 16,0 2-16,0-2 15,0 0 1</inkml:trace>
  <inkml:trace contextRef="#ctx0" brushRef="#br0" timeOffset="134558.53">8867 14649 0,'19'-17'0,"-19"52"31,17 1-15,-17-19-1,0 0-15,18 1 16,-18 0-16,0 0 0,0-1 16,0 0-16,17 19 15,-17-18-15,19 16 31,-2-34-31,-17 19 16,17-19-16,1 0 16,-1 0-1,2 0-15,15 0 16,2 0 0,-1 0-16,-18 0 15,2-19-15,-2 19 0,18 0 16,36 0-1,-35-17-15,-19 17 0,18 0 0,18 0 16,-18-17-16,1 17 0,-19 0 16,19 0-16,-19 0 0,18 0 15,-18-18-15,2 18 0,-2 0 0,18 0 16,-16 0-16,-2 0 0,18 0 16,-17-18-16,0 18 0,-1 0 0,0 0 15,19 0-15,-18 0 0,-1 0 0,0-18 16,2 18-16,-2 0 0,18 0 15,-16 0-15,-2 0 0,0-17 0,1 17 16,-1 0-16,2 0 0,-2 0 0,0 0 16,1 0-16,0 0 15,0 0-15,-1 0 0,0 0 0,2 0 16,-2 0-16,1 0 16,16-17-16,2 17 15,-18 0 1,-1 0-16,2 0 0,-2 0 15,0 0-15,1 0 0,0 0 16,17-18-16,-18 18 0,19 0 0,-18 0 16,16 0-16,2 0 0,-1-18 15,-18 18-15,19 0 0,52 0 16,-34 0-16,-20 0 0,20 0 0,-1 0 16,18-18-16,-19 18 0,1 0 15,0 0-15,-1 0 0,2 0 16,16 0-16,18 0 0,-34-17 15,-20 17-15,20 0 0,-20 0 0,20 0 16,-20 0-16,2 0 0,-1 0 16,36 0-16,-35 0 0,-19-17 15,18 17-15,-17 0 0,0 0 0,-1 0 16,0 0-16,2 0 0,-2 0 16,1 0-16,-1 0 15,2 0 1,-2 0-1,0 0-15,1 0 16,-1 0 0,19-19-1,-19 19 1,1 0-16,0 0 0,0 0 16,-18-17-16,17 17 0,0 0 15,19 0-15,-36-18 0,18 18 16,-1 0-16,0 0 0,2-17 15,-2 17-15,1 0 0,-1 0 16,2 0-16,-19-19 0,17 19 16,0 0-16,1-17 15,-1 17-15,2 0 16,-2-17 0,0 17-1,1-18 1,0 1-16,0 17 15,-18-19 1,17 19-16,-17-17 16,17 17-16,-17-17 15,0-1 1,19 18-16,-19-18 16,0 0-16,0 1 0,0 0 15,0-2-15,0-33 16,0-19-1,0 35-15,0 2 0,0 16 0,0-18 16,0 19-16,0-18 0,-19 17 16,19-17-16,0-1 0,0-16 15,-17 35-15,0-2 0,-1 2 16,0-18-16,0 16 16</inkml:trace>
  <inkml:trace contextRef="#ctx0" brushRef="#br0" timeOffset="135790.82">10067 12515 0,'0'36'31,"-17"-2"-16,17-16-15,0 0 16,0 0-16,0-1 0,0 0 16,0 1-16,0 0 0,17 0 15,-17-1 1</inkml:trace>
  <inkml:trace contextRef="#ctx0" brushRef="#br0" timeOffset="136222.73">11038 12373 0,'-19'19'0,"19"-2"0,0 1 16,0 18-1,0-19-15,0 0 0,0 1 0,0-1 16,0 19-16</inkml:trace>
  <inkml:trace contextRef="#ctx0" brushRef="#br0" timeOffset="136990.42">9467 14491 0,'18'70'32,"-18"-52"-17,0-1-15,0 0 0,0 2 0,0-2 16,0 1-16,0-1 0,18 2 15,-18-2-15,18-17 0</inkml:trace>
  <inkml:trace contextRef="#ctx0" brushRef="#br0" timeOffset="137660.6">12325 14279 0,'18'17'47,"-18"19"-32,0-19-15,18 18 16,-18-16 0,0-2-16,17 0 15,-17 1-15,0 0 0</inkml:trace>
  <inkml:trace contextRef="#ctx0" brushRef="#br0" timeOffset="141153.93">15235 7964 0,'0'36'63,"0"-19"-63,18 1 0,-18-1 0,0 19 15,0-1-15,0 1 0,0 16 16,0-34-16,0 0 0,0 16 15,0-16-15,0 18 16,0-19-16,0 0 16,18 2-16</inkml:trace>
  <inkml:trace contextRef="#ctx0" brushRef="#br0" timeOffset="141321.53">15447 8335 0,'-17'-18'31,"34"18"-15</inkml:trace>
  <inkml:trace contextRef="#ctx0" brushRef="#br0" timeOffset="141809.92">15711 7947 0,'36'-18'0,"-1"18"16,-18 0-16,2 0 16,-2 0-16,18 0 15,-16 0-15,-19 18 16,17-18-16,0 17 0,-17 0 16,0 2-16,18-2 0,-18 1 15,0-1-15,0 19 16,0-19-16,0 37 15,0-37-15,0 0 0,0 1 0,-18 0 16,18 0-16,0-1 16,18 18-1,-18-17 1,18-18-16,-18 18 16</inkml:trace>
  <inkml:trace contextRef="#ctx0" brushRef="#br0" timeOffset="142039.73">15818 8247 0,'-19'0'16,"38"0"-16,16 0 31,1 0-16,-2 0 1,-16 0-16,0-18 16,17 18-1,-18 0-15,1 0 0,0 0 16</inkml:trace>
  <inkml:trace contextRef="#ctx0" brushRef="#br0" timeOffset="142905.91">16558 8088 0,'19'-19'16,"33"38"-1,-35-19-15,2 0 0,-2 0 16,18 0-16,-17 0 16,0 0-16,16 0 0,-15 0 15,-2 0-15</inkml:trace>
  <inkml:trace contextRef="#ctx0" brushRef="#br0" timeOffset="143157.76">17141 7893 0,'17'0'16,"-34"0"-1,34 36 1,-17-1 0,0-18-16,0 2 15,0-2-15,0 1 0,0-1 0,17 0 16,-17 19-1,0-18-15,0-1 0,0 2 0,0-2 16,0 0-16,19-17 0,-19 18 16,17 0-1</inkml:trace>
  <inkml:trace contextRef="#ctx0" brushRef="#br0" timeOffset="143320.82">17387 8140 0,'0'0'0,"-17"-17"15</inkml:trace>
  <inkml:trace contextRef="#ctx0" brushRef="#br0" timeOffset="143702">17653 7947 0,'0'53'31,"0"-36"-15,0 1-16,0 35 15,0-36-15,0 1 0,17-1 16,-17 2-16,0-2 0,0 0 16,17 1-16,-17 0 15</inkml:trace>
  <inkml:trace contextRef="#ctx0" brushRef="#br0" timeOffset="144500.99">15623 8723 0,'-17'0'0,"0"0"16,69 0 0,-16 0-1,52-18-15,-18 18 16,1 0-16,0-18 0,34 18 0,2-18 15,121 1-15,-104 0 0,0 17 16,105-18-16,-88 0 16,-18 18-16,1 0 0,-1-18 0,-17 18 15,105-17-15,-140 17 16,70-17-16,-105 17 16,16 0-16,-33 0 0,15 0 0,-16 0 0,-1 0 15,19 0-15,-36 17 31,-17 0-31,-2-17 0,2 18 16,-1 0-16</inkml:trace>
  <inkml:trace contextRef="#ctx0" brushRef="#br0" timeOffset="145175.43">16787 9235 0,'-34'17'16,"16"0"-1,0-17-15,0 18 0,1-1 16,-19-17-16,1 36 0,18-19 16,0 1-16,-2-18 0,-16 18 15,18 0-15,17-1 0,-19-17 16,19 17-16,0 2 16,19-19-16,-19 17 0,17-17 15,1 0-15,18 0 16,-19 0-16,18 0 0,1 0 0,86-17 15,-86 17-15,-1 0 16,1-19-16,-1 19 0,1-17 0,-2 17 16,20-17-16,-37-1 15,0 0-15,1 18 0,-18-18 16</inkml:trace>
  <inkml:trace contextRef="#ctx0" brushRef="#br0" timeOffset="145355.03">16841 9252 0,'0'52'0,"-18"-33"0,53 174 31,-35-157-15,17-1-16,-17-18 0,19 19 15,-19-1-15,17-17 0,-17 0 0,0 16 16,18 2-1</inkml:trace>
  <inkml:trace contextRef="#ctx0" brushRef="#br0" timeOffset="146124.9">12590 8776 0,'17'35'16,"-17"1"-1,0-2-15,0-16 16,0 18-16,0-19 0,18 18 0,-18-17 16,-18 34-16,18-33 15,0 16-15,0-1 0,0-15 16,0-2-16,18 1 15,-18-1-15</inkml:trace>
  <inkml:trace contextRef="#ctx0" brushRef="#br0" timeOffset="146523.17">13154 8793 0,'-35'18'0,"17"-18"16,-17 0-16,18 17 0,-2 2 15,-16-2 1,35 18-1,0-18 1,18-17-16,35 36 16,-36-19-16,1-17 0,0 18 15,0-18-15,-1 18 16,0-18-16,2 18 16,-19-1-16,0 0 15,-19 2 1,2-2-16,0-17 0,-1 18 15,0-18-15,0 0 16,1 0-16</inkml:trace>
  <inkml:trace contextRef="#ctx0" brushRef="#br0" timeOffset="146758.75">13366 8776 0,'17'-19'32,"-17"55"-17,18-18-15,-18 35 16,0-36-16,0 1 16,0-1-16,0 2 0,0-2 15,0 0-15,0 1 0,18 0 16,-18 0-16,0-1 0,0 0 15,0 2 1</inkml:trace>
  <inkml:trace contextRef="#ctx0" brushRef="#br0" timeOffset="147071.32">13366 8776 0,'17'-19'16,"19"19"-16,-89 19 0,141-38 16,-71 19-16,1 19 15,0-19-15,17 17 0,-18 1 16,2-1-16,-2 2 15,-17-2-15,0 0 0,0 1 0,0-1 0,0 2 16,0-2-16,-17 18 0,17-17 16,-19 0-16,19-1 0,-17 0 15,17 2-15,-17-2 0,17 1 16</inkml:trace>
  <inkml:trace contextRef="#ctx0" brushRef="#br0" timeOffset="147370.28">14247 8740 0,'19'-17'0,"-2"17"16,1-18-16,-1 18 0,0 0 15,2-18-15,-2 18 0,1 0 16,-1 0-16,19 0 15,-19 18-15</inkml:trace>
  <inkml:trace contextRef="#ctx0" brushRef="#br0" timeOffset="147521.28">14318 8916 0,'17'19'16,"19"-38"-1,35 2 1,-54 17-16,1-18 0,0 18 16,0 0-16,-213 35 0</inkml:trace>
  <inkml:trace contextRef="#ctx0" brushRef="#br0" timeOffset="150061.85">15094 10839 0,'19'-35'0,"15"18"16,1 17 0,-16 0-16,15-18 0,37 18 15,-54 0-15,2 0 0,-2 0 16,1 0-16,-1 0 16,0 18-16</inkml:trace>
  <inkml:trace contextRef="#ctx0" brushRef="#br0" timeOffset="150219.32">15218 11016 0,'-17'0'0,"51"0"31,2 0-15,-18 0-16,52-19 15,-35 19-15,1 0 0,-1 0 16,18-17-16</inkml:trace>
  <inkml:trace contextRef="#ctx0" brushRef="#br0" timeOffset="150801.9">16717 10521 0,'-88'36'0,"88"-18"16,-18-1-16,18 0 0,0 19 15,-17-18-15,17 18 0,0-19 0,0 18 16,17-17-16,-17 0 0,18 16 0,-1-16 16,2 0-16,-2 0 0,0-1 15,1-17-15,0 17 0,0-17 0,16 19 16,-15-19-16,-2 0 0,1-19 16,-1 19-16,0-17 15,-17 0-15,0-1 0,19 18 16,-38-18-16,19 0 0,0 1 0,-17 0 15,17-19-15,-17 18 0,-1 1 16,18 0-16,-36-2 0,19 2 16,17-1-16,-17 18 0,17-17 0,-18 17 15,0 0-15</inkml:trace>
  <inkml:trace contextRef="#ctx0" brushRef="#br0" timeOffset="150940.81">16929 10609 0,'0'-17'15</inkml:trace>
  <inkml:trace contextRef="#ctx0" brushRef="#br0" timeOffset="151264.6">17405 10416 0,'-35'0'0,"18"17"0,17 1 16,-36 52-16,36-51 15,0 16-15,0-18 0,0 0 16,0 2-16,17-2 0,-17 1 16,19-1-16,-2 2 0,-17-2 0,53 0 15,-35-17 1,-1 0 0,0 0-16,-17-17 0,0 0 15,-17-2 1,0 2-16,-1 17 15,0 0-15,0 0 0,1 0 16,0 0-16,-2 17 0,19 2 16,-17-19-16</inkml:trace>
  <inkml:trace contextRef="#ctx0" brushRef="#br0" timeOffset="151606.53">16629 11351 0,'124'-35'0,"-107"35"0,19-19 16,16 2-16,55 0 15,-37-1-15,-18 0 0,2 0 0,104-16 16,-104 34-16,34-18 16,-71 18-1,0 0-15,1 0 0,0 0 0,0 0 16</inkml:trace>
  <inkml:trace contextRef="#ctx0" brushRef="#br0" timeOffset="152098.15">17282 11404 0,'-17'0'16,"-2"17"0,-16 1-1,18-1-15,-19 19 16,19-36-16,-1 17 0,0 1 0,0 0 16,18 0-16,-17-18 0,17 17 0,-17 0 15,17 2-15,0-2 16,17 1-1,0-18-15,1 0 16,0 0-16,17 0 0,1 0 16,-1-18-16,-18 18 15,2 0-15,15-17 0,-16-2 0,35-15 16,-36 34-16,1-18 16,-18 0-16,18 18 0,-18-18 15,0 1-15,0 0 16,0-2-16,0 2 15,-18 34 17,0 2-32,18-2 0,0 0 0,-17 1 15,17 0-15,0 34 16,0-33-16,0-2 0,0 1 0,0-1 16,0 19-16,0-19 0,0 1 0,17-1 15,-17 2-15,18 15 0,0-16 16</inkml:trace>
  <inkml:trace contextRef="#ctx0" brushRef="#br0" timeOffset="152589.6">16875 12868 0,'19'-17'0,"-2"17"0,1 0 0,-1 0 16,2-19-16,-2 19 0,36 0 16,-35 0-16,-1 0 0,0 0 15,1 0-15,-18 19 0</inkml:trace>
  <inkml:trace contextRef="#ctx0" brushRef="#br0" timeOffset="152786.68">16841 13132 0,'34'0'15,"2"0"1,-18 0-16,70-17 15,-70 17-15,17-18 0,-18 18 16,19 0-16,-18-17 0,16 17 16,-15-19-16,16 19 0,-18-17 0,19 17 15</inkml:trace>
  <inkml:trace contextRef="#ctx0" brushRef="#br0" timeOffset="153852.84">18429 12603 0,'0'-18'0,"-19"18"16,-16 36 0,35-18-16,-17-1 0,-2 54 15,19-54 1,0 0-16,0 2 0,0-2 0,0 18 16,19 1-16,-2-36 0,1 17 15,-1 1-15,2-18 0,-2 17 16,0-17-16,1 0 0,0 0 0,0 0 15,-18-17-15,17 17 0,0 0 16,1-18-16,-18 1 0,18 17 0,-18-17 16,0-2-16,0 2 0,-18-1 15,18 1-15,-18-2 0,1 2 0,17 0 16,-17-1-16,-1 0 0,0 0 16,0 1-16,1 17 0,17-17 0,-17 17 15,-2 0-15,2-18 16</inkml:trace>
  <inkml:trace contextRef="#ctx0" brushRef="#br0" timeOffset="154007.21">18781 12621 0,'17'0'31,"-17"18"-15</inkml:trace>
  <inkml:trace contextRef="#ctx0" brushRef="#br0" timeOffset="154313.51">18993 12532 0,'0'36'16,"-18"-19"-1,18 1-15,0 18 16,0-2-16,0 54 16,18-17-1,-18-52-15,0-2 0,17 0 16,0-17 0</inkml:trace>
  <inkml:trace contextRef="#ctx0" brushRef="#br0" timeOffset="154900.59">19327 12568 0,'19'-17'16,"-38"34"-1,2-17-15,0 0 0,17 17 16,-18-17-16,0 18 15,0-18-15,18 18 16,0 0-16,18-1 16,-18 0-16,18 1 15,0 0-15,-18 0 16,17-1-16,-17 0 0,17 2 31,-17-2-31,-17-17 0,17 18 16,-17-1-16,-1-17 15,18 19-15,-18-19 16,0 0-16</inkml:trace>
  <inkml:trace contextRef="#ctx0" brushRef="#br0" timeOffset="155398.9">19575 12585 0,'0'0'16,"0"18"0,18 0-16,-18 0 15,0-1-15,0 0 31,17 1-15,-17 0-16,17-18 31,1 0-15,0-18-16,0 18 16,-1 0-16,19 0 31,-36 18-31,17-18 15,1 18 1,-1-18 0,0 0 15,2 0-31,-2 0 16,1-18-16,-1 18 15,2 0-15,-2 0 16,0-18-16,1 18 15,0 0-15,0 0 16,-18 18 0</inkml:trace>
  <inkml:trace contextRef="#ctx0" brushRef="#br0" timeOffset="156245.82">18375 13273 0,'247'-53'0,"-194"36"16,18 17-16,0-18 0,17 1 0,0 17 0,0-19 15,0 2-15,-18 0 0,18 17 16,-17-18-16,-18 1 0,18 17 0,0-19 16,-19 2-16,18 17 0,-16-17 15,-1-1-15,-1 18 0,-16-18 0,-1 18 16,1-18-16,-2 18 0,2-17 0,-1 17 16,1-17-16,-1 17 0,1-19 15,-2 19-15,1-17 0,1-1 0,17 1 16,18-19-16,-54 19 15,18-1-15,1 1 16,-19-2-16,18-15 0,1 16 0,-1-18 16,18-16-16,-36 34 15,1 0-15,0 1 0,-18 0 0,18-2 16,-18 2-16,17-18 16,-17 18-16,0-19 0,0 18 0,0 1 15,-17-2-15,-19-33 16,18 16-16,-16 2 0,16-2 0,-18 18 15,2-16-15,-56-37 0,56 52 16,-20-15-16,20-1 0,-73-1 16,55 1-16,-19 17 0,18 0 15,0 1-15,1 0 0,-2-1 16,-70 0-16,72 0 0,-18 1 16,16 17-16,2 0 0,-18 0 15,34-17-15,-18 17 0,20 0 0,-37 17 16,36-17-16,-18 0 0,0 17 15,1-17-15,-2 18 0,1 0 0,-52 0 16,-19-1-16,53 0 16,19 1-16,-19 0 0,1 0 15,16-1-15,1 19 0,-18-19 0,19 1 16,-36 35-16,35-36 16,-35 54-16,52-54 0,1 19 15,18-1-15,-36 36 16,35-37-16,18-15 0,-17 16 0,17 1 15,-19-2-15,19 1 0,0 1 0,0-1 16,19 18-16,-2 0 0,1-1 16,-1 2-16,19-18 0,-1 16 0,1 1 15,69 35-15,-52-35 16,-1-18-16,19 1 0,0-1 0,-18 1 16,18-19-16,34 18 0,-52-17 15,1 0-15,-2-18 0,-16 17 0,16-17 16,-34 0-16,53 0 15,-36 0-15,-18 0 0,19 0 16</inkml:trace>
  <inkml:trace contextRef="#ctx0" brushRef="#br0" timeOffset="160734.59">19046 15320 0,'0'-19'0,"-19"73"15,19-37-15,0 2 16,0 15-16,0-16 0,-17 52 16,17-34-16,0-1 15,-17 1-15,17-19 0,-18 54 16,18-54-16,0 18 0,-17-16 16,17-2-16,0 18 0,0-17 15,0 0-15,-19-18 0,38 17 16</inkml:trace>
  <inkml:trace contextRef="#ctx0" brushRef="#br0" timeOffset="160909.16">19222 15743 0</inkml:trace>
  <inkml:trace contextRef="#ctx0" brushRef="#br0" timeOffset="161982.54">19734 15513 0,'17'0'0,"-34"18"32,-19 0-17,36 0-15,-17-1 0,-1-17 16,0 17-16,0 2 0,1-2 16,0 1-16,-1-1 0,0 0 0,0 2 15,1-19-15,17 17 0,-17 1 16,-2-1-16,19 2 15,19-2-15,-2-17 16,0 17 0,1-17-16,18 0 0,-19 0 0,0 0 15,19 0-15,-18 0 0,16 0 16,-15 0-16,16 0 0,18-17 16,-36 17-16,1 0 0,-1 0 15,2-17-15,-2 17 0,0 0 0,-17-19 16,18 19-16</inkml:trace>
  <inkml:trace contextRef="#ctx0" brushRef="#br0" timeOffset="162193.66">19803 15513 0,'-17'0'0,"17"18"0,-17 18 16,17-19-1,0 0-15,0 2 0,0 16 16,-18-18-16,18 19 0,0-1 0,0 1 16,0-2-16,0 2 0,-17-18 0,17 16 15,0 2-15,0-18 0,0 16 16,-19-15-16,19-2 0,0 1 0,0-1 16,0 0-16</inkml:trace>
  <inkml:trace contextRef="#ctx0" brushRef="#br0" timeOffset="164457.49">20527 15372 0,'0'-17'16,"-17"34"-1,17 19 1,0-19 0,17 1-16,-17-1 0,0 2 15,0-2-15,0 36 16,0-18 0,0-18-1,18-17-15</inkml:trace>
  <inkml:trace contextRef="#ctx0" brushRef="#br0" timeOffset="164667.44">20439 15567 0,'35'-18'16,"-18"18"-16,37-18 15,-18 18 1,-19 0-16,18 0 16,-17 0-16,0 0 0,-1 0 15,-17 18-15,17-18 0,1 0 0</inkml:trace>
  <inkml:trace contextRef="#ctx0" brushRef="#br0" timeOffset="164920.98">20422 15813 0,'35'0'31,"-18"0"-31,0 0 0,2 0 16,-2 0-16,1-17 0,18 17 15,-19 0-15,0 0 0,19 0 0,-1 0 0,0 0 16</inkml:trace>
  <inkml:trace contextRef="#ctx0" brushRef="#br0" timeOffset="165565.6">21303 15337 0,'-17'0'16,"0"18"-1,-2-1-15,19 2 0,-17 15 16,17-16-16,0-1 15,0 2-15,0-2 0,0 0 16,17 1-16,-17 0 0,19 0 0,-19-1 16,34 19-16,-16-36 15,-1 17-15,2-17 0,-2 0 0,0 18 16,19-18-16,-18-18 16,-1 18-16,0-17 15,1 17-15,-18-19 0,18 2 16,-18 0-16,0-1 15,0 0-15,-18 0 0,18 1 0,0 0 16,-18-2-16,18 2 0,-17-1 16,17 1-16,-17 17 0,-1-17 0,0 17 15,0-19-15,1 19 16,0 0-16,-2 19 16</inkml:trace>
  <inkml:trace contextRef="#ctx0" brushRef="#br0" timeOffset="165737.57">21674 15408 0,'0'17'31</inkml:trace>
  <inkml:trace contextRef="#ctx0" brushRef="#br0" timeOffset="166035.4">21921 15301 0,'0'36'15,"0"-18"1,-18-1-16,18 2 15,0-2-15,0 0 0,0 1 0,-17-1 16,17 36 0,-19-35-16,19 0 0,0 0 15</inkml:trace>
  <inkml:trace contextRef="#ctx0" brushRef="#br0" timeOffset="166466.53">22291 15301 0,'0'0'0,"-36"0"32,19 19-17,0-19-15,-1 17 16,0-17-16,18 18 16,0-1-1,18 2 1,-18-2-16,18-17 0,-1 17 31,0 18-15,-51 1-1,-2-19-15,1 19 16,18-36 0,-1 0-16,0 18 15</inkml:trace>
  <inkml:trace contextRef="#ctx0" brushRef="#br0" timeOffset="167125.87">22573 15337 0,'-18'18'31,"18"-1"-15,-17 2-16,17-2 15,0 0 17,17 1-17,1-36 17,0 18-17,-18-17-15,18 17 31,-1-17-31,0 17 16,2 0 15,-2 17-15,1-17 0,-18 17-1,17-17 32,2 0 0,-2 0-31,0 0-1,1 0 1,-1 0-1,2 18-15</inkml:trace>
  <inkml:trace contextRef="#ctx0" brushRef="#br0" timeOffset="168926.92">15923 15620 0,'-17'-19'0,"17"55"15,-17-36 1,17 18-16,0-1 0,0 19 15,0-19-15,0 1 0,-19 18 16,19-19-16,0 0 16,0 1-16,0 0 0,0 0 15,19-1-15,-2-17 16</inkml:trace>
  <inkml:trace contextRef="#ctx0" brushRef="#br0" timeOffset="169282.28">16435 15637 0,'-18'0'0,"-17"0"15,88 0-15,-123 0 0,52 18 0,0-18 16,0 0-16,1 17 0,0-17 0,-2 17 15,19 2 1,0-2 0,19-17-16,-19 18 0,17-18 15,-17 17-15,35-17 0,-35 19 16,18-19-16,-18 17 0,18-17 0,-1 17 16,-17 1-1,-17 0 1,-1 0-16,0-18 15,0 17-15,-16 0 32</inkml:trace>
  <inkml:trace contextRef="#ctx0" brushRef="#br0" timeOffset="169502.29">16629 15601 0,'0'0'0,"0"36"31,-18-1-15,1-18-16,17 2 15,0-2-15,-17 1 0,17-1 0,0 2 16,0-2-16,0 0 15,0 1-15,0 0 16</inkml:trace>
  <inkml:trace contextRef="#ctx0" brushRef="#br0" timeOffset="169800.78">16541 15567 0,'124'-18'16,"-107"36"-16,18-1 15,-17-17-15,0 17 0,-1 2 16,-17-2-16,17 18 15,-17-18-15,-17 2 0,17-2 16,-17 1-16,-19 35 0,18-18 16,1-17-16,-19 17 0,1-18 15,18 1-15,0 0 16,-37 17-16</inkml:trace>
  <inkml:trace contextRef="#ctx0" brushRef="#br0" timeOffset="170413.51">16082 16907 0,'17'0'0,"2"0"0,-2 0 15,1 0-15,-1 0 0,2 0 16,-2 18-16,-17 0 15,0-1-15,0 0 16,-17 1-16,17 0 16,-19 0-16,2-1 0,17 0 15,-35 19-15,16-18 0,19-1 16,-17-17-16,0 17 0,-1 2 16,53-19 15,-18 0-31,2-19 15,-2 19-15,1 0 0,-1 0 16,36-34-16,-18 34 16,-16-18-16,33 18 0,-34-17 15,0 17-15</inkml:trace>
  <inkml:trace contextRef="#ctx0" brushRef="#br0" timeOffset="170748.03">16665 16836 0,'-54'19'16,"37"-2"-1,17 0 1,0 1-16,17 0 16,-17 0-16,18-1 0,-18 0 15,17-17-15,-17 18 0,19 0 0,-19 0 16,0-1-16,0 0 16,0 2-16,0-2 15,-19-17-15,2 18 0,-1-18 16,1 17-16,0-17 0,-2 0 15,2 0-15,-1-17 16</inkml:trace>
  <inkml:trace contextRef="#ctx0" brushRef="#br0" timeOffset="170952.73">16841 16836 0,'0'19'16,"0"-2"0,0 0-16,0 1 0,0 18 15,0-19-15,-18 18 16,18 1-16,0-19 16,0 0-16</inkml:trace>
  <inkml:trace contextRef="#ctx0" brushRef="#br0" timeOffset="171213.87">16823 16872 0,'18'-17'16,"-36"34"-16,53-34 0,1 17 15,-19 17 1,1-17-16,-1 17 0,2 1 16,-19 18-16,-19-2 15,2-34-15,17 36 16,-35-1-16,16 1 16,2-19-16,0-17 0,17 18 15</inkml:trace>
  <inkml:trace contextRef="#ctx0" brushRef="#br0" timeOffset="171758.16">19346 16607 0,'0'-18'16,"0"72"0,0-37-1,0 0-15,0 37 0,0-37 0,0 0 16,0 37-16,0-18 16,0-2-16,0-16 0,0 0 15,0 17-15,0-18 16,0 1-16,0 0 15</inkml:trace>
  <inkml:trace contextRef="#ctx0" brushRef="#br0" timeOffset="171917.78">19557 16907 0,'0'-18'16,"0"36"-16,18-36 31</inkml:trace>
  <inkml:trace contextRef="#ctx0" brushRef="#br0" timeOffset="172262.97">20051 16677 0,'-18'19'15,"18"-2"1,-18 1-16,1-18 15,0 17-15,-1 19 16,0-19-16,0 1 16,1-1-1,17 2-15,0-2 16,35-17 0,-17 0-1,0 0-15,-1 0 16,0 0-16,1 0 0,0 0 0,0 0 15,-1 0-15,0 0 0,2 0 16,-2 0-16,1 0 0,-1-17 0</inkml:trace>
  <inkml:trace contextRef="#ctx0" brushRef="#br0" timeOffset="172463.02">20139 16660 0,'-17'17'16,"17"2"-16,17-55 0,-34 89 16,-2-35-16,19 16 0,0-15 15,0-2-15,0 18 16,-17-16-16,17-2 0,0 0 0,0 1 16,17 35-1,-17-36-15,0 1 0</inkml:trace>
  <inkml:trace contextRef="#ctx0" brushRef="#br0" timeOffset="174007.05">20703 16501 0,'0'-17'15,"-17"52"17,17-18-32,0 2 0,-17-2 15,17 18-15,0-17 16,0 0-16,0 16 15,0-15-15,0-2 16</inkml:trace>
  <inkml:trace contextRef="#ctx0" brushRef="#br0" timeOffset="174204.69">20615 16660 0,'36'-17'32,"-18"17"-17,-1-18-15,0 18 16,1 0-16,0 0 0,0 0 0,-1 0 16,0 0-16,2 0 0,-19 18 0,17-18 15</inkml:trace>
  <inkml:trace contextRef="#ctx0" brushRef="#br0" timeOffset="174377.87">20598 16907 0,'17'0'31,"1"-18"-31,0 18 0,-71 18 0,141-36 15,-71 18-15,19 0 0,-1 0 0,18-17 16</inkml:trace>
  <inkml:trace contextRef="#ctx0" brushRef="#br0" timeOffset="175277.81">21550 16572 0,'36'0'0,"-19"-17"16,1 34-16,-1-17 15,-17 17 1,19 1-16,-19 0 15,-19 0-15,19-1 0,-17 19 0,17-19 16,-18 1-16,18-1 16,-17 0-16,-2 2 15,19-2-15,-17-17 16,17 18-16,17-18 31,19 0-15,-18 0-1,18 0-15,-2 0 16,-16 0-16,-1 0 0,2-18 16,-2 18-16,0 0 0,1 0 15</inkml:trace>
  <inkml:trace contextRef="#ctx0" brushRef="#br0" timeOffset="176232.67">21991 16431 0,'-17'17'0,"-2"2"15,19-2-15,-17 0 0,17 1 16,-17 18-16,-1-19 0,18 18 16,0-17-16,-17 0 0,17-1 0,0 0 15,0 2-15,0-2 0,0 1 16,0 16-16,17-15 0,-17-2 16,0 1-16,18-18 0,-1 17 15,0-17 1,2 19-16,-2-19 0,18 0 15</inkml:trace>
  <inkml:trace contextRef="#ctx0" brushRef="#br0" timeOffset="176589.42">22238 16625 0,'-17'0'0,"34"0"0,-34-18 15,-1 18 1,0 18 0,18 0-16,-18-1 15,18 0-15,18 2 16,-18-2-16,0 1 0,18-1 16,0 0-16,-1-17 15,-17 19-15,17-19 16,2 0-16,-2 0 0,1 0 15,-1-19-15,2 2 16,-19 0 0,-19-18-1,19 16-15,-17 19 0,17-17 16,-18 0-16,1 17 16,-2-18-1</inkml:trace>
  <inkml:trace contextRef="#ctx0" brushRef="#br0" timeOffset="176757.29">22450 16572 0,'17'0'16,"-17"17"-1,0 1 1</inkml:trace>
  <inkml:trace contextRef="#ctx0" brushRef="#br0" timeOffset="177042.79">22802 16519 0,'0'36'15,"0"-2"16,0-16-31,0 0 0,0 0 0,0-1 16,0 0-16,0 2 0,19-2 16,-19 1-16,0-1 15,17-17-15,-17 17 0</inkml:trace>
  <inkml:trace contextRef="#ctx0" brushRef="#br0" timeOffset="177398.09">23243 16519 0,'-17'0'15,"-36"17"1,35-17-16,1 19 15,0-19 1,17 17-16,0 0 16,17 1-1,-17 0 1,17 0 0,-17-1-16,18 0 15,-36 2-15,18 16 16,-17-35-16,17 17 15,-17-17-15,17 17 0,-19-17 0,2 19 16,-1-19-16,1 0 16</inkml:trace>
  <inkml:trace contextRef="#ctx0" brushRef="#br0" timeOffset="177617.77">23279 16307 0,'18'0'15,"-1"18"-15,0-18 0,37 52 16,-37-33-16,0-2 16,-17 1-16,19 18 0,-19-19 0,0 35 15,0-33-15,0 15 16,0-16-16,-19 35 15,19-36-15,0 2 0,19-2 0,-19 1 0</inkml:trace>
  <inkml:trace contextRef="#ctx0" brushRef="#br0" timeOffset="178050.68">24407 16413 0,'36'0'16,"35"0"0,-19 0-1,-33 0-15,-2 0 0,0 18 16</inkml:trace>
  <inkml:trace contextRef="#ctx0" brushRef="#br0" timeOffset="178220.63">24531 16607 0,'35'0'31,"-16"0"-15,-2 0-16,18 0 0,-17 0 0,0 0 15,16 0-15,-16 0 16,18 0-16,-2 0 0</inkml:trace>
  <inkml:trace contextRef="#ctx0" brushRef="#br0" timeOffset="178594.52">25907 16272 0,'0'35'16,"0"-17"0,18 0-16,-18-1 0,0 19 15,0-19-15,17 1 16,-17-1-16,0 2 0,0-2 16,0 0-16,17 1 0,-17-1 0,19 2 15,-19-2-15</inkml:trace>
  <inkml:trace contextRef="#ctx0" brushRef="#br0" timeOffset="178761.29">26242 16484 0,'0'0'16,"-17"0"-16</inkml:trace>
  <inkml:trace contextRef="#ctx0" brushRef="#br0" timeOffset="179181.98">26842 16255 0,'-17'34'16,"-19"2"0,-16 16-1,52-33-15,-19-19 16,2 17-16,17 1 0,-18-1 0,1 2 31,17-2-31,-19 0 0,19 1 16,19-18-16,-19 17 15,17-17-15,1 0 0,-1 0 16,2 0-16,-2 0 16,18 0-16,-18 0 0,19 0 15,-19 0-15,1 0 0,0-17 16,0 17-16,-1 0 16</inkml:trace>
  <inkml:trace contextRef="#ctx0" brushRef="#br0" timeOffset="179367.76">26877 16325 0,'0'18'16,"-18"-18"-16,1 53 16,17-36-16,0 1 0,-17-1 15,17 19-15,0-19 16,0 18-16,0-16 0,17-2 0,-17 18 15,17-17-15,-17 0 0</inkml:trace>
  <inkml:trace contextRef="#ctx0" brushRef="#br0" timeOffset="179797.36">27530 16219 0,'-17'-18'0,"34"54"46,-17-18-46,0-1 0,0 0 16,0 1-16,0 18 16,17-19-16,-17 0 15,0 2-15,0-2 0,0 1 16,0-1-16</inkml:trace>
  <inkml:trace contextRef="#ctx0" brushRef="#br0" timeOffset="180015.75">27477 16360 0,'17'-17'16,"19"17"-1,-19 0-15,1-18 0,0 18 0,0 0 16,-1 0-16,0-18 0,1 18 15,18 0-15,-19 0 0,0 0 16,2 0-16,-2 0 0,-17 18 0,18-18 16</inkml:trace>
  <inkml:trace contextRef="#ctx0" brushRef="#br0" timeOffset="180213.6">27371 16589 0,'35'0'31,"1"0"-15,-19 0-16,18-17 0,1 17 0,35-17 16,-19 17-16,-16 0 0,34-19 15,-35 19-15,1-17 16</inkml:trace>
  <inkml:trace contextRef="#ctx0" brushRef="#br0" timeOffset="180872.17">28253 16184 0,'-18'0'0,"1"17"16,0-17-1,17 18-15,0 0 0,-19 0 0,19-1 16,0 0-16,0 1 0,0 0 16,19 0-16,-19-1 0,17 0 15,-17 2-15,17-19 0,1 17 0,-1 1 16,2-18-16,-2 0 0,0 0 15,1 0-15,0 0 16,0 0-16,-18-18 0,17 18 16,-17-36-16,17 19 0,-17 0 15,-17-1-15,17 0 0,0-17 16,-17 0-16,17 17 16,0 0-16,-18 1 0,0 0 15,0-2 1,1 19-16,0 0 15,-2 0 1</inkml:trace>
  <inkml:trace contextRef="#ctx0" brushRef="#br0" timeOffset="181005.01">28535 16237 0</inkml:trace>
  <inkml:trace contextRef="#ctx0" brushRef="#br0" timeOffset="182381.93">28694 16113 0,'0'-17'16,"17"17"-16,1 0 15,0 0 1,0 17 0,-1-17-16,-17 18 0,17-18 0,-17 17 15,0 2-15,0 15 16,-17-34-16,17 18 16,0 0-16,-17-18 0,17 18 15,0-1-15,-18-17 16,53 17-1,-18 1 1,2-18-16,-2 0 16,1 18-1,-1 0-15,-34-1 16,-1-17 0,-18 17-1,19 2-15,0-19 0,-1 0 0,0 0 16,0 17-16,1-17 15,0 0-15,-1-17 16</inkml:trace>
  <inkml:trace contextRef="#ctx0" brushRef="#br0" timeOffset="183576.52">29065 16167 0,'0'34'32,"0"-16"-1,-18-18-16,18 18-15,0 0 16,18-18 47,-1 0-48,0-18-15,2 18 31,-19-18-31,17 18 16,1 0 0,-1 0-1,-17 18 1,17 0 0,-17-1 46,19-34 297,-2 17-343,-17-18-16,18 18 16,-1 0-1,2 0 17,-2 0 14,-17 18-30,17-18 15,1-18-15,-1 18 0,19-36-1,-19 36-15</inkml:trace>
  <inkml:trace contextRef="#ctx0" brushRef="#br0" timeOffset="185357.49">26507 16889 0,'18'0'0,"-1"0"16,0 0-16,1 18 0,0-18 0,0 0 15,16 0-15,-15 0 0,-2 0 16,18 0-16,1 0 0,-1 0 0,1 0 16,-2 0-16,2 0 0,70-18 15,-36 1 1,-35 17-16,1-17 0,-19-2 0,19 19 15,-18-17-15,-1 17 0,71-71 16,-71 54 0,2-1-16,-2 1 15,-17-2-15,18 19 0,-18-17 0,17 0 16,-17-1-16,19 0 0,-19 0 16,0 1-16,0 0 0,0-2 15,0 2-15,0-1 0,0 1 16,0 0-16,0-19 15,0 18-15,-19 1 0,19-2 16,0 2-16,-17 0 0,17-1 0,-18 0 16,18 0-16,-17-16 0,-2 16 0,2 0 15,0 0-15,-1 1 0,0 0 16,0-2-16,1 2 0,0-1 0,-1 1 16,0-2-16,-17 2 0,18 0 15,-2-1-15,2 18 0,-18-17 0,16-2 16,2 2-16,-54-18 15,54 17-15,-18 0 16,17 18-16,-34-34 0,16 34 16,1-18-16,18 18 0,-19-18 0,18 18 15,-18-18-15,19 18 0,-18-17 16,-1 17-16,-52-17 16,71 17-16,-19 0 0,1 0 15,-18 0-15,18 0 0,18 17 16,-19-17-16,1 0 0,-1 17 0,19 1 15,-18-18-15,-18 36 16,17-19-16,1 18 0,-18 1 0,18-2 16,-1 2-16,-16 16 0,16 2 0,-34 34 15,35-35-15,18-18 16,-2 18-16,2 0 0,-1-18 0,18 18 16,0-18-16,0 1 0,18 17 0,-1-18 15,19 18-15,-1-18 0,35 1 16,-16-1-16,34-18 0,0 2 0,106 15 15</inkml:trace>
  <inkml:trace contextRef="#ctx0" brushRef="#br0" timeOffset="185676.66">29118 16765 0</inkml:trace>
  <inkml:trace contextRef="#ctx0" brushRef="#br0" timeOffset="187466.77">10631 13397 0,'0'35'16,"19"-18"-1,-19 2 1,0-2-16,17-17 16,1 18-16,-1-18 15,0 0 1,2 0-16,-2 0 0,1 0 16,-1 0-16,2 0 0,-2 0 15,88-18 1,-69 18-16,-1 0 0,1 0 0,-1-17 15,18 17-15,-1 0 0,1-19 16,1 19-16,104-17 16,-104 17-16,-20-17 0,1 17 15,18 0-15,-17-18 0,-1 18 16,1 0-16,-1 0 0,-1-18 0,37 18 16,-35-18-16,-1 18 0,-17 0 15,17 0-15,-18-17 0,19 17 16,-18 0-16,16 0 0,-15-17 0,-2 17 15,18 0-15,-16 0 0,-2 0 16,0 0-16,1 0 0,-1-18 16,2 18-16,-2 0 0,0 0 0,1 0 15,0 0-15,0 0 16,-1 0-16,0 0 16,1 0-1,0 0 1,0 0-16,-1 0 15,0-18 1,2 18 0,-2 0-1,18-18 1,-16 18 0,-2-17-1,0 0 1,-17-2-16,18 2 15,-18-1 1,0 1-16,0-2 0,0 2 16,17 0-16,-17-1 0,19-35 31,-19 36-31,0-1 0,17 0 16,-17 0-1</inkml:trace>
  <inkml:trace contextRef="#ctx0" brushRef="#br0" timeOffset="193621.77">10314 13273 0,'-17'0'47,"17"18"-16,0 0-15,-18 0-1,18-1-15,0 0 16,0 1-16,-17 35 16,17-36-1,0 2-15,0-2 0,-19 18 16,19-16-16,0-2 15,0 0 1,-17-17-16,17 18 16,-17-18-1,-1 17 1,0-17 0,0 0-1,1 0-15,0 0 16,-2 0-1,-16 0 1,-18 0 0,18 0-16,-18 0 15,36 0 1,-1 0-16,0 0 0,0 0 16,1 0-16,0 0 0,-1 0 15,0 0-15,-17 19 0,18-19 0,-2 0 16,-16 0-16,18 0 0,-36 0 15,35 17-15,-18-17 0,19 0 16,0 0-16,-19 0 0,18 0 0,1 0 16,0 17-16,-1-17 0,-18 0 15,19 0-15,0 0 0,-2 0 0,-16 0 16,18 0-16,-2 0 16,2 0-16,0 0 0,-1 18 15,1-18-15,-2 0 0,2 0 16,0 0-16,-1 0 15,0 0-15,0 0 16,1 0-16,0 0 16,-2-18-1,2 18 17,-1 0-17,1 0 1,0 0-1,-2 0 1,2-17 0,-1 17 15,1 0-31,-2 0 16,2 0 15,0 0-16,17 17 1,-18-17 15,1 18 47,-2-36-15,19 1-47,-17 0-16,17-2 15,-17-16 1,-1 1-1,18 15-15,-18-16 16,18 18 15,-18-2-31,18 2 32</inkml:trace>
  <inkml:trace contextRef="#ctx0" brushRef="#br0" timeOffset="199722.6">17229 2355 0,'0'106'0,"0"-71"16,-18 0-16,18 125 15,-17-108-15,17 1 0,0 0 16,0-1-16</inkml:trace>
  <inkml:trace contextRef="#ctx0" brushRef="#br0" timeOffset="203121.88">16365 17895 0,'17'-35'31,"0"35"-15,1 17 0,-18 1-1,0-1-15,0 2 0,0-2 16,0 0 0,0 18-1,36 1 1,-19-19 15,0 1-15,-17 18-1,-17-19 1,0 0-16,-1-17 16,0 19-16,0-19 15,1 0 1</inkml:trace>
  <inkml:trace contextRef="#ctx0" brushRef="#br0" timeOffset="203409.3">16770 17895 0,'-17'-18'0,"-1"18"15,0 0-15,0 0 16,18 35 15,18-16-31,0-2 16,-18 0-16,18 37 16,-18-37-16,17-17 15,-17 17-15,0 1 0,-17 18 16,-1-2-1,18-15-15,-18-19 16,0 17 0,1-17-16</inkml:trace>
  <inkml:trace contextRef="#ctx0" brushRef="#br0" timeOffset="203839.87">16894 17948 0,'17'-17'16,"-34"34"-16,17 0 15,0 1-15,0-1 16,0 2-16,0-2 0,17 18 16,-17 1-1,0-2-15,0-15 0,0-2 16,18 1-1,-1-36 17,-17 1-32,0-2 15,0 2-15,19 0 0,-19-1 16,0 0-16,17 0 0,-17 1 16,17 0-16,1-2 0,0 2 15,0 17-15,-1 0 0,18 0 16,-17 17-1,-18 2 1,18-2-16,-36 18 16,0-17-16,0 0 15,18-1-15,-17 0 0,0-17 16,17 19-16,-18-19 0,18 17 16,18 1-1,-1-36 1</inkml:trace>
  <inkml:trace contextRef="#ctx0" brushRef="#br0" timeOffset="204345.84">19610 17736 0,'0'-17'15,"0"34"-15,0 18 32,0 18-17,0-36-15,0 2 16,0-2-16,0 1 0,0 18 16,-17-2-16,34-16 0,-17-1 15,0 19-15,0-19 16,17-17-16,-17 18 0</inkml:trace>
  <inkml:trace contextRef="#ctx0" brushRef="#br0" timeOffset="204494.89">19893 17965 0,'-19'-17'15,"19"0"1,19 51-1</inkml:trace>
  <inkml:trace contextRef="#ctx0" brushRef="#br0" timeOffset="204819.2">20210 17771 0,'-36'18'16,"19"0"-16,-1-18 0,18 17 15,-17 0-15,-2 2 0,2-2 16,0 1-16,17-1 16,-18 2-16,18-2 15,0 0-15,0 1 16,0-1-1,18-17-15,-1 0 16,0 19-16,2-19 0,-2 0 16,1 0-16,-1 0 15,2 0-15,-2 0 0,0-19 16,1 19-16,-1-17 16</inkml:trace>
  <inkml:trace contextRef="#ctx0" brushRef="#br0" timeOffset="204995.5">20262 17824 0,'-35'71'31,"18"-54"-15,17 2-16,0-2 0,0 0 15,0 18 1,17-16-16,-17-2 0,35-229 15,-52 441-15,17-211 16</inkml:trace>
  <inkml:trace contextRef="#ctx0" brushRef="#br0" timeOffset="205378.73">20791 17560 0,'-17'35'15,"17"-18"-15,0 2 16,-17-2-16,17 0 0,0 1 16,0 0-16,0 0 0,0-1 0,0 0 15,0 1-15,0 0 0,0 0 16,0-1-16,17 0 0,-17 19 15,0-18 1,17-18-16</inkml:trace>
  <inkml:trace contextRef="#ctx0" brushRef="#br0" timeOffset="205584.05">20703 17860 0,'18'-36'16,"35"19"-1,-36 17-15,2 0 16,-2 0-16,18 0 16,1 0-16,-36 17 15,17-17-15</inkml:trace>
  <inkml:trace contextRef="#ctx0" brushRef="#br0" timeOffset="205790.12">20721 18124 0,'36'0'46,"-19"-17"-46,0 17 0,2 0 16,16-18-16,-1 0 0,-15 18 16,16 0-16,-18-18 0,36 1 15,-35 17-15,18-17 0</inkml:trace>
  <inkml:trace contextRef="#ctx0" brushRef="#br0" timeOffset="206516.85">21638 17631 0,'19'-19'16,"-2"19"-1,0 19 1,1-19-16,-18 34 16,-18 2 15,18-18-31,0-1 15,18 0 1,-1-17-16,-17 18 0,19-18 16,-2 18-16,0 0 0,1-18 15,0 17-15,-18 0 16,18 2-16,-36-2 16,18 1-16,-18-1 15,0-17-15,18 19 0,-34-2 0,15-17 16,2 17-16,-1-17 15,18 18-15,-17-18 16</inkml:trace>
  <inkml:trace contextRef="#ctx0" brushRef="#br0" timeOffset="206750.46">22097 17507 0,'-71'53'16,"54"-18"-16,-1-18 0,1 19 15,-2 17-15,19-35 0,0 34 16,0-34-16,0 17 0,19-18 16,-19 2-16,17-2 0,-17 1 15,18-1-15,18 2 0,-2-2 16,-16 0-16,18-17 15,-19 0-15,0 0 0,19 0 16</inkml:trace>
  <inkml:trace contextRef="#ctx0" brushRef="#br0" timeOffset="207226.28">22503 17683 0,'-18'0'16,"0"0"-16,18 18 0,-17 0 15,17-1-15,0 0 0,0 1 0,-17 0 16,17 0-16,17-1 0,-17 19 16,0-19-16,17 1 0,1-1 15,-18 2-15,18-19 0,0 17 0,16 0 16,-16-17-16,0 0 15,0 0-15,-1 0 0,0 0 0,2 0 0,-19-17 16,17 17-16,1-36 16,-18 19-1,0-1-15,0 1 0,-18-19 16,1 36-16,17-17 0,-19-1 16,2 18-16,17-18 0,-35 18 15,17-18 1,0 18-16</inkml:trace>
  <inkml:trace contextRef="#ctx0" brushRef="#br0" timeOffset="207398.4">22785 17736 0,'0'-17'15,"17"17"1,-17-18-1,-35 53 1,89-52 0,-90 34-16</inkml:trace>
  <inkml:trace contextRef="#ctx0" brushRef="#br0" timeOffset="207685.83">23067 17665 0,'-17'36'16,"17"-18"-16,0 16 16,0-16-16,0 0 15,-19 17 1,19-18-16,19 2 16</inkml:trace>
  <inkml:trace contextRef="#ctx0" brushRef="#br0" timeOffset="208039.35">23314 17665 0,'-17'0'0,"-1"0"15,53 0-15,-88 0 0,53 18 0,-18-18 16,18 18 0,0 0-1,0-1-15,18-17 16,-18 17-16,18 1 16,-18 0-1,18 0-15,-18-1 0,-18 0 16,18 2-1,-18-2-15,0 1 16,1-1-16,0-17 16,-2 19-1</inkml:trace>
  <inkml:trace contextRef="#ctx0" brushRef="#br0" timeOffset="208271.1">23367 17507 0,'52'17'31,"-33"2"-31,-2 15 16,-17-16-16,18-1 0,-18 19 15,0-1-15,-18 18 16,18 0-16,-17-35 0,17 16 15,0-15-15,0-2 0,0 18 16,17 1-16,1-19 16</inkml:trace>
  <inkml:trace contextRef="#ctx0" brushRef="#br0" timeOffset="208698.92">24585 17736 0,'17'-17'16,"0"17"-16,1 0 0,-18-18 0,18 18 16,0 0-16,-1 0 0,18 0 15,-17 0-15,0 0 16,-1 0-16,0 0 0,2 18 0,-2-1 16,-17 0-1</inkml:trace>
  <inkml:trace contextRef="#ctx0" brushRef="#br0" timeOffset="208872.55">24619 18019 0,'36'-19'32,"-18"19"-32,-1 0 15,0-17-15,1 17 0,0 0 16,0 0-16,-1 0 0,0 0 0,2-18 15,-2 18-15,18 0 0,-282 54 0,511-108 16</inkml:trace>
  <inkml:trace contextRef="#ctx0" brushRef="#br0" timeOffset="209323.75">25871 17736 0,'-17'35'31,"17"-17"-31,0 0 0,17-1 16,-17 0-16,-17 2 0,17 16 0,17-18 0,-34 2 15,17-2-15,17 0 16,-34 1-16,17-1 0,0 2 0,17-2 16,-17 0-16,0 1 0</inkml:trace>
  <inkml:trace contextRef="#ctx0" brushRef="#br0" timeOffset="209469.72">26154 18000 0,'-35'-17'31,"70"34"-31,-88-34 0</inkml:trace>
  <inkml:trace contextRef="#ctx0" brushRef="#br0" timeOffset="209831.42">26683 17701 0,'-17'18'15,"-2"-18"-15,2 34 16,0-34-16,-1 18 0,0 0 16,0-18-16,1 18 15,17-1-15,-35 19 0,17-19 16,0 1-16,18-1 0,0 2 15,0-2 1,18 0 0,0-17-16,0 18 15,-1-18-15,0 0 0,1 0 16,0 0-16,17 0 0,-18 0 16,2-18-16,-2 18 15,1 0-15</inkml:trace>
  <inkml:trace contextRef="#ctx0" brushRef="#br0" timeOffset="210031.67">26683 17771 0,'-36'18'16,"107"-18"-1,-142 18-15,54-1 0,0 19 16,87-125-16,-140 195 0,70-88 0,-18-1 0,18 2 15,0-2 1,0 0-16,0 1 0,0-1 0,18 2 16,-18-2-16,0 0 0,17 1 0,-17 0 15</inkml:trace>
  <inkml:trace contextRef="#ctx0" brushRef="#br0" timeOffset="210455.4">27265 17665 0,'0'-17'15,"0"52"1,0-17-16,0 0 16,0-1-16,0 0 15,0 19-15,0-18 0,0 35 16,0-36 0,0 1-16,18-1 0,-18 2 15,0-2-15</inkml:trace>
  <inkml:trace contextRef="#ctx0" brushRef="#br0" timeOffset="210663.05">27177 17912 0,'0'-17'16,"18"17"-16,0 0 15,-18-18-15,34 18 0,-16 0 16,0 0-16,0 0 0,-1 0 0,0 0 16,2 0-16,16 0 15,-18 0-15,2 0 0,-19 18 0</inkml:trace>
  <inkml:trace contextRef="#ctx0" brushRef="#br0" timeOffset="210907.84">27195 18265 0,'52'0'15,"-34"0"1,0-17-16,0 17 0,-1 0 15,0 0-15,2 0 0,16-19 16,-18 19-16,19-17 0,-19 17 16,1 0-16,-1-17 15</inkml:trace>
  <inkml:trace contextRef="#ctx0" brushRef="#br0" timeOffset="-213633.09">27901 17719 0,'-19'34'0,"19"-16"0,0 0 0,-17 0 15,34 16 1,-17-15-16,0-2 0,19 18 16,-19-16-1,17-2-15,-17 0 16,17-17-16,-17 18 0,18-18 16,0 0-16,34 0 15,-52-18 1,19 18-16,-19-17 0,17 0 15,-17-2-15,18 2 16,-18-18 0,-18 16-16,18 2 0,0 0 15,-17-1-15,-2 0 16,-15-17 0,16 18-16,-18 17 15,19-18 1,0 18-1</inkml:trace>
  <inkml:trace contextRef="#ctx0" brushRef="#br0" timeOffset="-213453.85">28289 17753 0,'0'-17'0</inkml:trace>
  <inkml:trace contextRef="#ctx0" brushRef="#br0" timeOffset="-212675.18">28711 17648 0,'18'-17'15,"-36"51"16,1-16-31,0 18 16,-19-19 0,36 0-16,-18 1 0,1-18 0,17 18 0,-17 0 15,-2-1-15,2 0 16,17 2 0,0-2-1,17 1 1,2-18-16,-2 0 0,0 0 15,1 0-15,0 0 0,0 0 16,-1 0-16,0 0 0,1 0 0,0 0 16,0 0-16,-1 0 0,0 0 0,2-18 15,16 1 1,-35-2 0,17 2-1</inkml:trace>
  <inkml:trace contextRef="#ctx0" brushRef="#br0" timeOffset="-212451.18">28835 17648 0,'-36'17'31,"36"1"-15,-17 0-16,17 0 0,0-1 15,-17 0-15,17 1 0,0 18 16,0-2-16,0-15 0,0-2 15,0 1-15,0-1 0,0 2 16,-18-2-16,36 0 0,-18 1 16,0-1-16,0 2 15,17-2 1</inkml:trace>
  <inkml:trace contextRef="#ctx0" brushRef="#br0" timeOffset="-212026.85">29206 17701 0,'-36'0'31,"1"18"0,35-1-31,-17 0 0,17 1 16,0 0 0,0 0-1,17-18 1,1 17-16,-1-17 0,0 17 15,-17 2 1,19-2 0,-38 1-1,19-1-15,-17-17 0,17 19 0,-17-19 16,-1 17-16,1-17 0,-2 17 0,2-17 16,17 18-16,-17-18 0,-1 17 15</inkml:trace>
  <inkml:trace contextRef="#ctx0" brushRef="#br0" timeOffset="-211495.29">29382 17753 0,'17'18'31,"-17"0"-15,0 0 0,0-1-1,18 0 1,0-17 15,0 0 0,-1-17-31,0 34 16,-17 2 0,19-19-1,-2 17 1,1-17 15,-1 0-31,0 0 16,19 0-1,-18 0 17,-1 0-17,2-17-15,-2 17 16,0-19-16,1 2 15,0 17-15,-18-17 0,18 17 16,-1-18-16,-17 0 0</inkml:trace>
  <inkml:trace contextRef="#ctx0" brushRef="#br0" timeOffset="-210539.82">29594 15567 0,'141'-71'0,"-89"54"0,2-2 16,-20 19-16,2-17 0,-1 17 15,1-18-15,-1 18 0,-18-17 16,19 17-16,-19 0 0,1 0 0,0 0 16,0 0-16,-1 0 0,18 17 15,-17 1-15,-18-1 16,18 2-16,-18 15 0,0-16 15,17 18-15,-17 17 0,17-1 16,-17 1-16,19 1 0,-19 16 16,17 18-16,18-17 0,-16-2 0,-2 21 0,0-20 15,18 18-15,-16 0 0,86 142 16,-69-160 0,-1 18-16,-1-17 0,90 141 15,-106-143-15,18 2 0,-2-18 16,-16 18-16,35 34 15,-53-51-15,17-18 0,-17 16 0,19-16 16,-19-19-16,0 18 0,-19 1 0,19-2 16,-17-16-16,-18 52 15,-1-51-15,-16 16 0,16-18 0,-17 2 16,-18-2-16,2 0 0,-2-17 0,-18 0 16,-16 0-16,-19 0 0,1 0 15,-1-17-15,-17-19 0</inkml:trace>
  <inkml:trace contextRef="#ctx0" brushRef="#br0" timeOffset="-209471.67">15518 15108 0,'-17'-17'0,"-19"17"16,18 0-16,-35 0 15,18 17-15,-159 36 16,106-35-16,17-1 0,-17 19 16,17-19-16,18 1 0,-18-1 0,19 0 15,-1 2-15,18-2 0,-1 1 16,2-18-16,16 17 0,0 2 0,0-2 15,18 0-15,0 1 0,0 18 0,0-2 16,0 2-16,18 16 0,18 19 16,-2 0-16,-16-1 0,18 18 15,-2-17-15,2 17 0,16 0 0,-33 19 0,52 105 16,-19-19 0,-16-88-16,-19 2 0,0-19 15,-17 17-15,18 2 0,-18-2 0,0 1 16,0 0-16,-18-18 0,18 18 15,-17-18-15,0 1 0,-1-1 0,0 0 16,18 0-16,-18-17 0,1-18 0,17-1 16,-17 1-16,17-17 0,0-1 0,-19-18 15,19 1-15,19 0 16,-19 0-16,0-1 0,17-17 0,0 0 0,1 17 16,0-17-16,17 0 0,36-17 15,-18 17-15,18-17 0,-2-1 16,20 0-16,-1 0 0,0-16 15,18 16-15,-18 0 0,1 0 0,16 1 16,1 0-16,-18-19 0,18 18 16,0 1-16,-18-2 0,0 2 15</inkml:trace>
  <inkml:trace contextRef="#ctx0" brushRef="#br0" timeOffset="-208811.52">14901 16113 0,'105'-70'0,"-34"16"0,-1 20 15,18-2-15,36-34 0,-18 0 0,18 16 16,-2-16-16,2-1 0,-18 18 16</inkml:trace>
  <inkml:trace contextRef="#ctx0" brushRef="#br0" timeOffset="-207915.98">15130 17436 0,'123'-105'15,"-53"51"-15,-16 20 0,16-2 16,1-18-16,0 2 0,-1-1 16,124-70-16,-124 70 0,1 0 0,0-1 15,-1 20-15</inkml:trace>
  <inkml:trace contextRef="#ctx0" brushRef="#br0" timeOffset="-206583.43">15677 18053 0,'141'-88'0,"-89"54"16,-16 15-16,17 2 0,-1-18 15</inkml:trace>
  <inkml:trace contextRef="#ctx0" brushRef="#br0" timeOffset="-203545.05">17441 15884 0,'88'0'0,"-71"0"0,0 0 0,2-17 16,16 17-16,1 0 16,16 0-16,-35-18 0,2 18 0</inkml:trace>
  <inkml:trace contextRef="#ctx0" brushRef="#br0" timeOffset="-201816.16">17793 16484 0,'194'-53'16,"-176"53"0,18 0-16</inkml:trace>
  <inkml:trace contextRef="#ctx0" brushRef="#br0" timeOffset="-200591.13">18234 17824 0,'105'-35'16,"-86"35"-16,-2 0 0,1-18 0,-1 18 15,2 0-15</inkml:trace>
  <inkml:trace contextRef="#ctx0" brushRef="#br0" timeOffset="-190956.05">490 6095 0,'0'-18'0,"0"53"32,17 36-17,-17-54-15,0 19 0,0-19 0,0 18 16,0 1-16,0-1 15,0 18-15,0-18 0,0 1 16,0-19-16,0 54 16,0-54-16,0 19 15,0-19 1</inkml:trace>
  <inkml:trace contextRef="#ctx0" brushRef="#br0" timeOffset="-188954.11">525 6217 0,'0'54'31,"0"-37"-31,0 19 0,0-19 16,0 18-16,17-16 0,-17 15 15,0 2-15,0-18 0,0 16 0,17-15 16,-17 16-16,0-18 0,0 0 16,19 19-16,-19-18 0,17-18 0,-17 17 15,18 2-15,-1-19 16,19 0-16,-1-19 16,-17 19-16,0-17 15,-1-1-15,0 1 0,-17-2 16,18 2-16,0 0 0,-18-1 0,18 1 15,-18-2-15,0 2 0,17 0 16,-17-1-16,17 18 0,-17-18 16,0 36 15,19 17-15,-19-18-16,0 2 0,17-19 15,-17 17-15,18 1 16,18-1-1,-2-34 1,1-1 0,-35 1-16,19-2 15,-2 2-15,-17 0 0,0-19 0,0 18 16,0 1-16,0 0 0,0-19 16,0 18-16,0-16 0,0 15 0,-17-16 15,17 18-15,0-19 0,0 19 0,0-1 16,0 0-16,0 0 15,-19 1-15,19 0 0,0-1 16,0 0 0,36 36-1,-36 0-15</inkml:trace>
  <inkml:trace contextRef="#ctx0" brushRef="#br0" timeOffset="-188297.91">1230 6517 0,'17'0'15,"2"-17"-15,-2 17 16,1-17-16,35-37 15,-36 1 1,1 36-16,-18-1 16,0 1-16,0 0 0,0-2 15,0 2-15,0-1 16,-18 18-16,1 18 31,17-1-31,0 36 16,-17-53-16,34 35 15,-17-16-15,0-2 0,0 0 16,17 1-16,1 0 16,-1 0-16,2-18 0,-2 0 0,0 0 15,1 0-15,0 0 16,17-18-16,-18 18 0,2-18 16,-2 18-16,18-35 15,-18 35-15,-17-17 0,19 17 16,-2-19-1,1 38 1,-1-2 0,2-17-16,-19 17 0,17 1 15,-17 0-15,17 0 32</inkml:trace>
  <inkml:trace contextRef="#ctx0" brushRef="#br0" timeOffset="-187386.73">2130 6183 0,'-36'17'15,"19"-17"-15,-1 17 0,1-17 0,0 0 16,17 19-16,-19-19 0,2 0 16,17 17-16,-18-17 0,18 18 15,0-1-15,18 2 16,-1-19-1,-17 17-15,19-17 0,-2 0 0,0 17 16,1-17-16,-1 0 0,2 0 0,-19 18 16,17-18-16,0 17 0,1-17 15,-18 19-15,18-19 16,-18 17-16,0 0 16,0 1-16,-18 18 15,0-19 16,1 0-15,52-51 15,-17 16-15,0 0-16,-18 0 0,17 18 16,-17-17-16,17 0 0,1-2 15,-18 2-15,18-1 0,-18-16 0,18 15 16,-18 2-16,0-18 0,17 16 15,-17 2-15,0-18 0,0 17 0,0-17 16,0 18-16,17-19 0,-17 18 16,0 1-16,0 0 0,0-2 0,0 2 15,-17-1-15,17 53 47,0-16-47,0 15 16,0-16-1,0 0-15,0 17 16,0-18-16,17 1 16,-17 0-1,0 0-15,19-1 16,-2 0-16,1-17 31,-1 0-31,2 0 0,-2 0 16,35 0-1,-33 0-15</inkml:trace>
  <inkml:trace contextRef="#ctx0" brushRef="#br0" timeOffset="-186799.16">2589 5971 0,'0'36'31,"0"-19"-31,0 0 16,0 1-16,0 0 15,0 0-15,0-1 0,0 0 0,0 1 16,0 0-16,-18 0 0,18-1 16,-18 0 15,0-34-16,18 0 17,18-1-32,18 0 15,-19 18-15,54-18 32,-54 1-32,0 17 0,2 0 0</inkml:trace>
  <inkml:trace contextRef="#ctx0" brushRef="#br0" timeOffset="-186331.09">3030 5971 0,'17'0'15,"-17"17"1,18-17-1,-18 19-15,0-2 16,0 0-16,17-17 16,-17 18-16,17 0 31,2-36 0,-2 18-15,1 0-1,-1 0 1,2 0 0,-2 0-1,0 0 17,1 0-17,0 0 1,0 0-1,-1-18-15,0 18 16,1 0-16,0 0 16,0 0-16,-1 0 0,0 0 15</inkml:trace>
  <inkml:trace contextRef="#ctx0" brushRef="#br0" timeOffset="-186022.2">3577 6041 0,'17'-17'0,"-34"34"0,51-51 15,-34 15 1,0 2 0,0-1-1,-17 18 1,0 18-1,-2-1-15,19 2 16,0-2 0,0 0-1,19-17-15,15 18 16,-16-18-16,0 0 0,0 0 0,-1 0 16,0 0-16,2-18 0,-2 18 15,18 0-15,-18-17 0,2 17 0,-2 0 16,1-17-16,-1 17 0</inkml:trace>
  <inkml:trace contextRef="#ctx0" brushRef="#br0" timeOffset="-185673.23">3965 5900 0,'-19'-17'15,"2"34"-15,-1-17 16,1 0-16,17 17 15,0 2 1,-17-19 0,17 17-16,17-17 15,0 0 1,1 0 0,-1 0-16,2 0 15,-2 0 1,18 0-1,-17 0 17,0 18-17,-1-18-15,0 0 16,2-18 0</inkml:trace>
  <inkml:trace contextRef="#ctx0" brushRef="#br0" timeOffset="-185336.09">4211 5812 0,'-17'17'31,"17"2"-31,0-2 16,0 1-1,0-1 1,17-17 0,-17 17-16,18-17 15,-1 0 16,2 0-31,-2-17 0,0 17 16,1 0 0,-18-17-16,18 17 0</inkml:trace>
  <inkml:trace contextRef="#ctx0" brushRef="#br0" timeOffset="-184857.86">5022 5619 0,'53'0'32,"18"-19"-17,-54 19-15,19 0 0,16-17 16,-33 17-16,16 0 0,-18-18 0,19 18 15,-1 0-15,-17-17 16,0 17-16,-1 0 0,0-19 16</inkml:trace>
  <inkml:trace contextRef="#ctx0" brushRef="#br0" timeOffset="-184651.95">5463 5389 0,'18'18'31,"18"-1"-15,-19 0-16,19 19 15,-36-18-15,17-18 0,-17 17 16,0 19-16,0-19 16,0 1-16,-17 18 0,17-19 0,0 0 15,-36 19-15,-35-336 0,142 618 16,-71-301-16</inkml:trace>
  <inkml:trace contextRef="#ctx0" brushRef="#br0" timeOffset="-183746.81">6275 5248 0,'0'35'47,"0"-18"-31,0 2-16,0-2 15,0 0-15,0 1 0,0 0 16,18 0-16,-18-1 16,17-52 31,0-35-32,-17 51 1,0 2-16,0-1 0,19 1 15,-19 0-15,0-2 16,17 19-16,1 19 31,-1-19-31,-17 17 16,19-17-16,15 17 16,-16-34-1,18 0 1,-19-2-1,0 2-15,1-1 16,0 18-16,0 0 16,-1 0-1,0 18-15,2-1 16,-19 19-16,17-19 16,1 1-16,-1 18 15,0-19-15,-17 0 16,19 1-16,-2-18 15,1 18-15</inkml:trace>
  <inkml:trace contextRef="#ctx0" brushRef="#br0" timeOffset="-183401.37">7193 5072 0,'-159'69'15,"140"-50"1,2-2-16,0 1 0,17 18 15,-18-19-15,18 0 16,18 1-16,-1-1 0,0 2 16,2-19-16,33 17 15,-33-17-15,33 0 16,-35 0-16,36 0 0,1-17 16,-20 17-16,2-19 15,-18 19-15,-1 0 16</inkml:trace>
  <inkml:trace contextRef="#ctx0" brushRef="#br0" timeOffset="-182703.52">7562 5001 0,'36'0'16,"-19"0"-1,19-18-15,35 0 16,-54 1-16,1 0 0,-1 17 0,0-19 15,19-16-15,-18 18 16,-18 0 0,17 17-16,-52 17 31,35 18-31,-17-18 16,-2 19-16,19-1 0,-17-17 15,17 17-15,0-18 0,0 19 16,0-18-16,0 35 0,17 35 15,-17-71 1,0 1-16,19-1 0,-19 2 16,17-2-16,1 0 0,-18 1 15,17-18-15,2 0 0,-19 18 0,17-18 0</inkml:trace>
  <inkml:trace contextRef="#ctx0" brushRef="#br0" timeOffset="-180054.49">859 7505 0,'19'18'31,"-19"0"-31,0 0 0,0-1 15,0 0-15,0 1 0,-19 35 16,19-36-16,0 2 0,0 16 0,0 1 16,0-19-16,0 0 15,0 1-15,0-1 0,0 2 0,0-2 16,0 0-16</inkml:trace>
  <inkml:trace contextRef="#ctx0" brushRef="#br0" timeOffset="-179640.03">842 7400 0,'53'-36'16,"-106"72"-16,124-89 0,-54 53 16,2 0-16,-2 0 0,0 17 15,1-17-15,-1 19 0,-17-2 16,0 0-16,19 1 0,-38-1 16,2 54-16,-1-53 15,18 0-15,-17 16 0,0-16 0,-2 0 16,2 0-16,-1-1 0,1 0 15,17 2-15,-19-19 0,19 17 16,-17-17-16,17 18 16,0-1-1,17 2-15,2-19 16,-2 0-16,1 17 0,18-17 16,-19 0-16,0 0 0,71 0 31,-52 0-31,-18 0 0,-1 0 15,18-17-15</inkml:trace>
  <inkml:trace contextRef="#ctx0" brushRef="#br0" timeOffset="-178852.32">1459 7559 0,'-17'-18'16,"34"36"-16,-51-36 16,15 18-16,2 0 15,-1 18-15,1-1 0,0-17 16,-2 17-16,2 1 16,-1 0-16,18 0 0,-17-18 0,17 17 15,0 0-15,0 2 16,0-2-16,17 1 15,1-18 1,18-18 0,-19 18-16,0-17 0,18-19 31,-35 19-31,0-1 0,19 0 16,-19 0-1,0 1-15,17 34 47,-17 1-47,17 0 16,-17 0-16,18-18 15,-18 17-15,18-17 16,0 17-16,-1-17 16,0 0 15,2-17-31,-2 0 15,1 17-15,-18-18 16,17 0-16,0 18 16,-17-18-16,19 18 15,-2 18 1,1-18-16,-1 18 16,2 0-1,-2-1 16,0-34 1,1-1-17,0 0 17,0 18-17,-1 18-15,18-18 16,-17 0-1,17 0 1,-35 18-16,17-18 0,2 0 16,16-18-16</inkml:trace>
  <inkml:trace contextRef="#ctx0" brushRef="#br0" timeOffset="-178227.27">2235 7471 0,'-17'-19'15,"0"38"1,17-2 0,0 18-1,0-17-15,0 0 0,17-1 16,-17 0-16,0 1 0,0 0 0,0 0 15,17-1-15,-17 0 0,0 2 16,0-2-16,-17 1 0,17-1 0,0 2 16,-17-2-16,17 0 15,-18-17-15,18 18 16,18-53 15,-1 35-31,-17-17 0,17-2 0,19-16 16,-18 18-16,-1-2 15,36-33 1,-53 34-16,18 0 0,-1 1 0,-17 0 16,19 17-16,-19-18 15,-19 53 17,19-18-32,0 1 31,0 0-31,0 0 0,19-1 15,-2-17 1,0 0-16,54-17 16,-36 17-16</inkml:trace>
  <inkml:trace contextRef="#ctx0" brushRef="#br0" timeOffset="-177950.68">3099 7400 0,'54'-17'31,"-37"17"-15,2-19-16,15 19 0,-16 0 15,18 0-15,-2-17 0,-16 17 0,52-18 32,-34 18-32,-18-17 0,-1 17 0,19-19 15,-19 19-15</inkml:trace>
  <inkml:trace contextRef="#ctx0" brushRef="#br0" timeOffset="-177745.94">3489 7171 0,'17'-18'16,"71"70"15,-71-34-31,1-18 0,0 18 16,-18 0-16,18-1 0,-18 0 0,0 19 15,0-18-15,0 18 0,-18-19 16,0 18-16,0-18 15,1 2-15,17-2 0,-17 0 0,-2 1 0,19 0 16</inkml:trace>
  <inkml:trace contextRef="#ctx0" brushRef="#br0" timeOffset="-177287">4617 6888 0,'17'36'31,"-17"-19"-31,0 1 16,0 16-16,0-15 0,0-2 0,0 54 15,0-54-15,0 19 0,0-18 16,0 16-16,0-16 0,0 0 16,-17 17-16,34-18 0,-17 2 15,0-2-15</inkml:trace>
  <inkml:trace contextRef="#ctx0" brushRef="#br0" timeOffset="-177075.71">4863 6924 0,'0'-19'16,"19"38"-1,-19-2-15,0 1 16,0 16-16,0-15 0,17-2 0,-17 18 15,-53-106-15,106 161 0,-53-56 0,-36-227 0,72 404 16,-18-158-16,-18-36 0,0 1 16,17 0-16,-17 0 0,0-1 0,0 0 15,0 2-15,19-2 16</inkml:trace>
  <inkml:trace contextRef="#ctx0" brushRef="#br0" timeOffset="-176887.01">4653 7223 0,'52'-35'31,"-34"18"-31,17 17 16,-18 0-16,19-18 0,-1 0 15,1 18-15</inkml:trace>
  <inkml:trace contextRef="#ctx0" brushRef="#br0" timeOffset="-176606.72">5182 6941 0,'17'0'0,"-17"52"31,18-33-16,-18-2-15,17 1 16,-17-1-16,17-17 0,-17 19 16,19-19-16,-19 17 0,17-17 15,1 17-15,-1-17 0,-157-176 16,299 335 0,-142-159-16,-17-17 15,0-2-15,17 2 16,-17-1-16,0-18 0,18 19 15,-18 0-15,18-1 16,0 18-16,52-36 16</inkml:trace>
  <inkml:trace contextRef="#ctx0" brushRef="#br0" timeOffset="-176343.01">5905 6959 0,'34'0'16,"-15"0"-1,33-18 1,-33 18-16,-2 0 16,0 0-16,18 0 0,-16-17 15</inkml:trace>
  <inkml:trace contextRef="#ctx0" brushRef="#br0" timeOffset="-176014.17">6381 6747 0,'-18'18'31,"36"-36"-15,-36 54-16,1-2 16,17-16-16,0 0 0,0 0 15,-19-1-15,19 0 0,0 2 0,-17 33 16,17-35-1,-17 2-15,17-2 16,0 1-16,17-18 0,-17 17 16,17-17-1,2 0-15,-2 19 0,1-19 16,18 0-16,-19 0 0,-17-19 16,35 19-1,1 0-15,-2-17 16,2 17-16,-18 0 0,-1-18 15</inkml:trace>
  <inkml:trace contextRef="#ctx0" brushRef="#br0" timeOffset="-175683.25">6681 6747 0,'-18'0'15,"1"0"-15,17 18 0,0 0 0,0-1 16,0 0-16,0 1 16,0 18-16,0-19 15,17-17-15,-17 17 16,18-17-16,-18 19 0,34-19 31,-15-19-31,-2 19 0,1-17 16,-1 0-16,2-1 15,-19 0-15,17 18 0,-17-18 16,17 1-16,1-18 16,-18 17-16,-159 36 0,336-54 0,-177 19 15,-194 52-15,406-70 0,-212 18 16,17-2 0</inkml:trace>
  <inkml:trace contextRef="#ctx0" brushRef="#br0" timeOffset="-171090.11">1054 8617 0,'0'-36'0,"-17"72"15,17-1 1,-19 0-16,19-17 16,0 17-16,0-18 0,0 19 0,19-1 15,-19-16-15,0 15 0,17-16 16,-17 18-16,0-19 0,17 0 0,1 1 16,0 18-1,0-19-15,-1-17 0,0 0 16,19 0-16,-18-17 0,-1 17 15,0-18-15,2-18 0,-2 19 16,-17 0-16,18-19 0,-18 18 16,17-16-16,-17-2 0,0 1 0,0-1 15,-17-17-15,-1 18 0,1-18 16,-2 18-16,2 18 0,0-19 16,-1 1-16,0 18 0,0-2 0,1 2 15,0 17-15,-1-18 0,0 1 0,0 17 16,1 0-16,0 0 0,-2 0 15,2 0-15,17 17 16,-18 1-16,18-1 0,0 2 0,0-2 16,0 18-16,18 1 0,-18-19 15,17 36-15,2-1 0,-2-16 0,0 16 0,1-16 16,0-1-16,0 18 0,-1-35 16,0 52-16,1-52 15,0 0-15,-18 0 0,18 16 0,-1-15 16,-17-2-16,17 1 15,-17-1-15,19-17 0,-19 17 0,17-17 16,-17 19-16,18-19 16,-1 0-1,2 0-15</inkml:trace>
  <inkml:trace contextRef="#ctx0" brushRef="#br0" timeOffset="-170219.36">1547 8757 0,'-17'19'16,"17"-2"-16,0 1 16,0-1-16,0 2 0,17-2 0,-17 0 15,0 1-15,19-1 16,-19 2-16,17-2 0,1 0 16,-1-17-1,19-17 1,-19 0-16,1-2 15,-18 2-15,17 17 16,-17-18-16,0 1 0,19 0 16,-19-2-16,0 2 15,17 17 1,-17 17 0,0 2-1,0-2 1,0 0-16,17 1 0,-17-1 15,0 2-15,18-19 0,-18 17 16,18-17-16,0 17 16,-1-17-16,0 0 0</inkml:trace>
  <inkml:trace contextRef="#ctx0" brushRef="#br0" timeOffset="-169130.87">2113 8776 0,'-19'0'0,"2"0"16,53 0-16,-90 0 0,37 0 15,0 0-15,-2 17 0,2 1 16,-1-1-16,1 2 16,17-2-1,0 0-15,0 1 0,0 35 31,17-53-31,1 17 16,-1-17-16,2 0 16,-2 0-16,0-17 15,-17 0 1,18-2-16,-18 2 16,17-1-1,-17 1 1,19 34 15,-2 18-15,-17-16-1,17-2 1,-17 0 0,18 1-1,-18 0 1,18-18-1,0-18 1,-1 0 0,0 1-1,-17 0-15,18 17 0,-18-19 0,18 19 16,-18-17-16,18-1 0,-1 1 16,0 17-1,2 17 1,-2-17-1,-17 18 1,18-1-16,-18 2 16,17-2-1,2-34 17,-2-37-17,0 37 1,-17-19-16,18 19 15,-18-1-15,17-18 0,-17 2 0,19-20 16,-2 20-16,-17 16 0,17 0 16,-17-17-16,0 18 0,18-2 15,0-16-15,-18 18 16,0 0-16,35 34 31,-35 0-15,0 18-16,17 1 15,-17-19-15,0 1 0,0 0 16,0 0-16,0 34 0,0-34 16,0 17-16,0-18 15,0 2-15,0-2 16,0 1-16,-17-18 16,34-18 15,2 1-31,-2-19 31,18 36-15,1 0-1,-36 17 1,17-17-16,-17 19 0,0 16 31,0-18-31,18 2 16</inkml:trace>
  <inkml:trace contextRef="#ctx0" brushRef="#br0" timeOffset="-168974.81">2835 8547 0,'-17'-19'15,"52"90"-15,-53-123 16,-16 52 0</inkml:trace>
  <inkml:trace contextRef="#ctx0" brushRef="#br0" timeOffset="-168536.16">3030 8335 0,'0'34'16,"-19"-15"-16,19-2 15,0 1-15,0-1 0,-17 19 16,17-19-16,0 18 0,-17 36 15,34-35 1,-17-19-16,0 0 0,17 1 16,-17 0-16,19-18 0,-2 18 0,18-18 15,-18 0-15,2-18 16,-2 18 0,-17-18-16,18 18 0,-1 0 0,-17-18 15,19 18-15,-2-17 16,-17 34-1,0 1 1,17 0 0,-17 0-16,18-1 15,0-17 1,0 17-16,16-17 16,-16 0-16,0 0 0,0 0 15,-1 0-15</inkml:trace>
  <inkml:trace contextRef="#ctx0" brushRef="#br0" timeOffset="-165635.53">1159 9781 0,'54'0'15,"-20"0"-15,-15 0 16,-2 0-16,18 0 0,18-18 16,-18 18-16,18-18 15,-35 18-15,18-17 0,-19 0 0,0 17 16,2-18-16,-2 18 0,1-18 16,-1 18-16,-17-18 15,17 1-15,-51 34 47,34 19-31,-18-18-16,18 34 15,-17-34-15,17 17 0,-19-18 0,19 19 16,-17-1-16,17 1 0,-17 16 16,-1-33-16,18 15 0,-18-16 15,18 0-15,-18 0 0,18-1 0,-17-17 16,17 17-16,-17 2 0,-2-19 15,2 0 1,53 0 31,-2-19-31,-16 19-16,0 0 0,17-17 15,-18 17-15,19 0 0,-18-17 16,16 17-16,2-18 0,-18 18 0,35-18 15,-36 0-15</inkml:trace>
  <inkml:trace contextRef="#ctx0" brushRef="#br0" timeOffset="-165119.47">2059 9693 0,'-17'0'16,"-19"18"0,36-1-16,-17 0 0,-1 1 15,18 0-15,0 17 0,0-18 0,-17 2 16,17-2-16,0 18 0,0-16 16,0-2-16,17 0 0,-17 1 0,0-1 15,18 2-15,-1-2 0,2 0 16,-2-17-16,18 0 15,-18-17-15,2 0 16,-2 17-16,-17-19 16,17 2-16,-17-1 0,0 1 0,0-19 15,0 19-15,0-1 0,0-18 16,0 19-16,0-18 0,-17 17 0,17-17 16,0 18-16,-17-1 0,-2-18 15,19 19 1,-17 17-16,17-17 0,-18 17 15,-16 17-15,34 0 16,0 1-16,0 0 16,0 0-16,0-1 0,0 18 0,0-17 15,0 17-15,17 1 0,-17-1 16,17-18-16,1 19 0,-18-1 0,17-18 0,2 19 16,-2-19-16,0 1 0,-17 0 15,18 0-15,0-1 0,0 0 16,-1 2-16,0-19 15,1 0-15,0 0 0,0 0 16,-1 0-16,0 0 0</inkml:trace>
  <inkml:trace contextRef="#ctx0" brushRef="#br0" timeOffset="-164546.98">2535 9640 0,'-17'0'15,"0"53"1,17-35 0,0-1-16,0 0 0,0 37 15,0-37-15,0 19 0,0-19 16,0 1-16,0-1 0,0 2 0,0-2 15,0 0-15,0 1 0,0-1 0,0 2 16,0-2 0,0-53 31,0 19-47,0-18 0,17-36 15,-17 54-15,0-19 0,17 1 0,-17-1 16,18 2-16,-18 16 0,18-18 15,-18 19-15,18 0 0,-1-2 0,0 19 16,-17-17-16,19 17 0,-2 0 16,18 0-16,-35 17 0,0 2 15,0-2 1,0 0-16,-17 1 0,17 0 16,-18 0-16,1-1 0,17 0 0,-19 1 15,2 0-15,17 0 0,-17-1 16,-1 19-16,18-19 15,-18 1-15,36-1 16,-18 2 0,18-19-16,-1 0 0,0 0 15,2 0-15,-2 0 0,1 0 16,-1 0-16,0 0 0,2 0 0,-2 0 16,18-19-16,-16 19 15</inkml:trace>
  <inkml:trace contextRef="#ctx0" brushRef="#br0" timeOffset="-164056.98">3418 9763 0,'17'-18'16,"1"18"-16,18-17 16,-19 17-16,0 0 0,1 0 15,-1 0-15,2-17 0,-2 17 0,0 0 16,1 0-16,0 0 0,0 0 16</inkml:trace>
  <inkml:trace contextRef="#ctx0" brushRef="#br0" timeOffset="-163794.2">3665 9569 0,'0'-17'15,"0"34"-15,34-17 16,-15 18-16,-2 18 15,1-19 1,-18 0-16,0 37 16,-18 16-1,18-35 17,-17-35-32,17 17 0</inkml:trace>
  <inkml:trace contextRef="#ctx0" brushRef="#br0" timeOffset="-163214.36">4123 9393 0,'-17'-18'16,"-19"71"-1,1 35 1,17-35 0,18-18-16,0-16 0,0-2 0,0 0 15,0 1-15,0 0 16,0 0-16,18 16 0,0-16 0,-1 0 15,0-18 1,19 0-16,-18 0 16,-1-18-16,19 0 15,-1-16-15,-35 16 0,17-18 16,-17 2-16,0-2 16,0 1-16,0-1 0,0-16 0,0 16 15,-17 19-15,17-19 0,-18 1 16,18 18-16,-17-2 0,17 2 0,-19-1 15,2 1-15,0 34 16,-1-17 0,18 18-16,-17 18 0,17-19 15,0 0-15,0 1 0,0 18 16,0-19-16,17 19 0,1 52 16,-18-53-16,17 1 0,0-19 15,-17 18-15,19-17 16,-19 17-16,17-18 0,-17 1 0,18 0 0,-18 0 15,17-1-15,2 0 0,-2 2 16,0-2 0,1-17-16,0 0 0,0 18 15</inkml:trace>
  <inkml:trace contextRef="#ctx0" brushRef="#br0" timeOffset="-162575.4">4582 9640 0,'17'0'0,"18"17"16,-16 1-1,-19 0 1,17 0-16,0-1 16,-17 0-1,18-17 1,0 18-16,0 0 16,-1 0-16,-17-1 15,0 0-15,0 2 16,0-2-16,0 1 15,-17-1-15,-1 2 16,0-2-16,-17 0 16,18-17-1,-2 18-15,2-36 16</inkml:trace>
  <inkml:trace contextRef="#ctx0" brushRef="#br0" timeOffset="-162330.45">4917 9499 0,'17'0'31,"2"0"-31,-2-18 15,0 18-15,1 0 16,-1 0-16,2 0 16,15-17-16,-16 17 0,0 0 15</inkml:trace>
  <inkml:trace contextRef="#ctx0" brushRef="#br0" timeOffset="-161729.72">5534 9269 0,'-17'0'0,"-1"0"16,-547 247-16,1094-476 15,-546 246-15,0 2 0,-495 157 0,1006-335 16,-494 176-16,-18 1 0,0 0 16,-16 34-16,34-33 15,-19-2-15,2 35 0,17-33 16,0-2-16,0 1 0,0 18 16,17-2-16,-17-16 15,19-18-15,-2 18 0,0 0 16,1-18-16,18 0 15,-19 0-15,18-18 0,1 0 16,-2 18-16,2-35 0,-36 18 16,18-2-16,-1-52 15,0 54-15,-34-35 16,17 16-16,0 19 16,-88-125-16,176 248 0,-105-158 15,-1 16-15,18 1 0,-17-1 16,-2 19-16,2 17 15,17-18 1,-17 36 0,-1-1-16,18 2 0,0 15 15,0-16-15,0-1 16,18 36-16,-18-17 0,17 16 16,0-33-16,2 33 15,-2-16-15,-17-19 0,18 1 16,-18-1-16,17 19 0,-17-19 15,17 1-15,2 0 0,-19 0 16,17-18 0</inkml:trace>
  <inkml:trace contextRef="#ctx0" brushRef="#br0" timeOffset="-161519.25">5939 9464 0,'0'88'16,"0"-71"-16,-17 37 16,17-20-16,0 2 15,-17-18-15,17-1 0,0 0 16,-18 1-16,18 0 0</inkml:trace>
  <inkml:trace contextRef="#ctx0" brushRef="#br0" timeOffset="-160821.11">3787 8335 0,'19'17'31,"-2"-17"-31,18 0 0,-16 0 16,-2 0-16,0 0 0,1-17 16,18 17-16,16-18 15,-34 18-15,0-18 0,-1 18 16</inkml:trace>
  <inkml:trace contextRef="#ctx0" brushRef="#br0" timeOffset="-160618.78">4053 8123 0,'17'0'0,"36"17"31,-18 2-31,-18-19 16,19 34-16,-36-16 0,18 0 15,-18 0-15,0 16 0,0-16 16,-18 18-16,1-2 0,-19 2 0,19-1 15,-71-352-15,141 670 0,-72-336 0,2 18 0,-18-16 16</inkml:trace>
  <inkml:trace contextRef="#ctx0" brushRef="#br0" timeOffset="-159765.24">4953 7911 0,'-36'36'16,"36"-19"-1,-18 0-15,18 2 16,0-2-16,0 18 0,0-18 0,0 54 16,0-35-16,0-1 0,0-17 0,0 17 15,0-18-15,18 1 0,-18 0 16,17 0-16,2-1 0,-19 0 0,17-17 16,0 19-16,1-19 0,-1 0 0,19-19 15,-19 19 1,1-17-16,0 17 0,0-17 0,-1-1 15,-17-18-15,17 19 0,2-18 16,-19 17-16,0-17 0,0-1 0,0 1 16,0-1-16,0 2 0,-19-1 15,2-1-15,17 1 0,-17-1 0,-1 19 0,18 0 16,-18-2-16,0 2 0,1-1 16,-19 1-16,19 34 15,-1-17-15,18 18 16,-17-1-16,17 2 15,0-2-15,0 0 0,0 19 16,17 16-16,1-16 16,-1 16-16,2-16 0,-19-18 15,17 18-15,0-19 0,1 36 16,18-18-16,-19 0 16,0-17-16,2 0 15,-2-1-15,1 0 16,-1-17-16</inkml:trace>
  <inkml:trace contextRef="#ctx0" brushRef="#br0" timeOffset="-159576.45">5463 8211 0,'36'88'16,"-36"-70"-16,18 88 31,-18-89-31,0 2 16</inkml:trace>
  <inkml:trace contextRef="#ctx0" brushRef="#br0" timeOffset="-158978.99">6046 8017 0,'17'0'16,"-17"18"-16,0-1 0,0 0 0,18 2 16,-18-2-16,0 1 15,0 18-15,0-19 0,0 36 0,-18-35 16,18 16-16,-17-16 0,17 0 15,-17 17-15,-2-18 16,19 19-16,-17-36 0,17 18 16</inkml:trace>
  <inkml:trace contextRef="#ctx0" brushRef="#br0" timeOffset="-158421.04">6451 7576 0,'-17'35'0,"17"-17"16,-17 0-16,17 16 0,0-15 0,0 16 16,0-18-16,0 19 0,0-1 15,0 1-15,0-19 0,0 18 16,0-17-16,17 17 0,0 1 0,-17-19 16,35 18-16,-16-35 15,-19 17-15,17-17 0,0 0 16,19-17-16,-18 17 0,-1-17 15,0 17-15,-17-35 0,19 16 0,-2-33 16,-17 16-16,0 2 16,0-2-16,-17-16 0,17 16 0,-19-18 15,19 37-15,-17-18 0,-18-18 16,35 36-16,-18-1 0,0 18 16,18-18-16,-17 18 0,-19 0 15,36 18-15,0 0 16,-17 16-16,17 2 15,0-1-15,0 18 16,17 18-16,-17-36 0,36 35 16,-19-34-16,1-18 15,0 16-15,0-15 0,-1-2 16,0 1-16,2-1 0,-2-17 16,18 17-16,-18 2 15,2-19-15</inkml:trace>
  <inkml:trace contextRef="#ctx0" brushRef="#br0" timeOffset="-158080.08">6963 7893 0,'18'-17'0,"-1"34"15,0-17-15,2 18 0,-19 0 16,0 0-16,0-1 16,-19 0-16,19 2 0,-17 16 15,0-18-15,17 0 0,-18-17 16,18 19-16,-18-2 0,18 1 16,-18-1-16,18 2 15,18-19 1,0 17-16,0-17 15,-1 0-15,0 0 16,2-17-16,-2 17 0,1 0 16,-1 0-16,19-19 0,-36 2 15,35 17-15,-18-18 0,-17 1 0</inkml:trace>
  <inkml:trace contextRef="#ctx0" brushRef="#br0" timeOffset="-157838.3">7510 7752 0,'35'124'15,"-35"-107"-15,0 1 0,0 18 16,0-19-16,0 0 0,0 19 15,0-18-15,-18 35 0,18-36 0,-17 1 16,17-1-16,-17 2 0,17-2 16,-19 0-16,19 1 15</inkml:trace>
  <inkml:trace contextRef="#ctx0" brushRef="#br0" timeOffset="-157273.74">8145 7259 0,'-18'-18'0,"1"36"16,-2-1-16,2 0 0,0 2 15,-37 52-15,37-19 0,0-16 16,-19 16-16,18-16 0,1 16 16,0 18-16,17 1 0,0-52 15,0 15-15,0-16 0,17-1 16,0 19-16,18-1 16,-16-17-16,33-18 15,-34 0-15,0-18 0,16 0 16,20 1-16,-37-19 15,36-16-15,-35-1 0,-1 18 16,2-72-16,-19 73 0,0-2 16,0-16-16,-19-2 0,19 1 15,-740 441-15,1463-811 0,-723 387 0,-18-16 16,1 34-16,17 0 0,-19 18 16,2-17-16,-18 34 15,35 1-15,-36 18 16,36-19-16,-17 0 0,17 19 15,0-1-15,-17 1 0,17-1 16,0 1-16,0-2 0,0 20 0,0-20 16,0 2-16,0-1 0,0 1 0,17 35 15,-17-37-15,17-16 16,-17 18-16,19-19 0,-19 0 0,17 1 16,1 18-16,-1-36 15,0 17-15,2-17 0,-2 0 0,1 17 16,-1-17-16,2 0 0</inkml:trace>
  <inkml:trace contextRef="#ctx0" brushRef="#br0" timeOffset="-156482.05">8586 7752 0,'17'19'0,"1"-19"15,-18 17-15,0 0 16,0 1-1,0-1 1,17-17-16,-17 19 16,19-19-16,-19 17 0,17-17 15,0 17-15,-17 1 16,18-18-16,-18 18 16,0 0-16,0 16 15,-18-15-15,1-2 16,0-17-16,-2 18 0,2-1 15,-18 0-15,18-17 0,-2 19 0,-16-2 16,18-17-16,-19 0 16,19 18-16,-19-18 0</inkml:trace>
  <inkml:trace contextRef="#ctx0" brushRef="#br0" timeOffset="-153770.59">1654 11192 0,'0'35'16,"0"-17"-16,0 0 0,0-1 16,0 36-16,0-18 0,0-16 15,0 15-15,0 1 0,0 18 16,0-35-16,0 0 0,0 0 16,0-1-16,-19 0 0,19 2 0,0-2 15,0 1-15,0-1 16</inkml:trace>
  <inkml:trace contextRef="#ctx0" brushRef="#br0" timeOffset="-153404.64">1654 11033 0,'35'-36'16,"-18"36"-16,2 0 0,-2-17 15,0 17-15,19 17 16,16 2-16,-34-19 0,0 17 15,0 1-15,-1 35 0,-17-36 16,0 1-16,0 35 16,-17-18-16,-1 1 0,0-19 0,0 19 15,-16-19-15,16 18 0,0-16 16,0-2-16,-16 0 0,-2 18 16,18-35-16,1 19 0,17-2 31</inkml:trace>
  <inkml:trace contextRef="#ctx0" brushRef="#br0" timeOffset="-152736.1">2042 11756 0,'17'-35'15,"-34"70"-15,52-87 16,-18 16-16,2 19 0,-19-1 16,0 1-16,17-36 0,-17 35 15,0 0-15,0 0 0,17 1 16,-34 0-16,17-2 15,0 2-15,-17 53 32,-2-36-32,19 17 15,0 0-15,0 1 0,19-18 16,-19 18-16,0 0 0,17-1 16,-17 0-16,17-17 0,-17 19 15,18-19-15,-18 17 0,18-17 16,0 18-16,-1-18 15,0 0 1,-17-18-16,0 1 16,18 17-16,-18-19 0,0 2 15,0 0-15,18 17 0,-18-18 16,0 0-16,18 0 16,-1 18-1,0 0-15,-17 18 16,19-18-1,-19 18-15,17-18 0,-17 18 0,0-1 16,0 0 0,18 2-1,-1-38 17,-17 2-17,19 0-15,15-37 16,-34 37-16,18 0 15,-1 17-15,2-19 0,-2 2 16,0-1-16,1 18 0,0 0 16</inkml:trace>
  <inkml:trace contextRef="#ctx0" brushRef="#br0" timeOffset="-151662.36">2711 11316 0,'-17'17'15,"17"1"1,-17 18-16,17-19 0,0 0 15,-18 1-15,18-1 0,18 19 16,-18-19-16,0 1 16,17 0-16,0-18 0,-17 18 15,19-18-15,-2 0 0,18 0 16,-16 0-16,-2-18 16,0 18-16,18-18 0,-16 0 15,-2 1-15,0 0 0,-17-2 16,18 19-16,-18-17 15,0 34 48,18 2-47,0-2-1,-1-17-15,0 17 16,19-17-1,-18 0 1,-1 0 0,0-17-16,2 17 0,-2 0 15,-17-17-15,18 17 0,-1 0 16,-17-19-16,19 19 0,-19-17 0,17-1 16,0 1-16,1 0 15,-18-19-15,18 1 16,0 16-16,-18-15 0,0 16 15,17 0-15,-17 0 0,17-16 16,-17 16-16,0 0 16,0 0-16,0 54 31,0-18-15,0-1-16,0 0 0,0 1 0,0 0 0,-17 0 15,17-1-15,0 0 16,-17 37-16,-1-37 0,18 2 15,-18-2-15,18 0 16,-18-17-16,18 18 0,18-53 47,0 35-31,17-17-16,-18-2 15,1 19-15,0 0 0,0 0 16,-1 0-1,0 0-15,2 0 0,-19 19 16,17-19-16,-17 17 0,18 0 16,-18 1-1,0-1-15,0 2 16,0-2 15</inkml:trace>
  <inkml:trace contextRef="#ctx0" brushRef="#br0" timeOffset="-151512.3">3541 11245 0,'-18'-18'15</inkml:trace>
  <inkml:trace contextRef="#ctx0" brushRef="#br0" timeOffset="-151194.3">3629 11068 0,'-18'71'31,"1"-53"-31,17 17 16,-17 0-16,17-17 0,0 0 15,52-213-15,-104 424 0,52-210 16,0-2-16,0 1 16,0-1-16,17-17 0,0 19 15,1-19 1,0-19-16,0 38 15,-1-19 1,0 0-16,2 0 31,-2 0-31,1 0 0,-1 0 16,0 17-16,2-34 0</inkml:trace>
  <inkml:trace contextRef="#ctx0" brushRef="#br0" timeOffset="-150881.2">3965 10592 0,'17'141'16,"-34"-53"-16,-37 124 31,54-141-31,-17-18 0,0-1 0,-2 2 16,2 16-16,17-35 15,0-16-15,0-2 0</inkml:trace>
  <inkml:trace contextRef="#ctx0" brushRef="#br0" timeOffset="-150503">4511 10892 0,'-17'36'31,"17"-1"-31,-19 35 16,19-35-16,0-16 16,-17 15-16,17-16 0,0 18 15,0-2-15,0-16 0,0 18 16,-17-19-16,34 0 15,-17 2-15</inkml:trace>
  <inkml:trace contextRef="#ctx0" brushRef="#br0" timeOffset="-150202.08">4511 10804 0,'106'-17'31,"-89"17"-31,-140 17 0,265-17 0,-108 35 16,2 18-16,-36-17 16,18-19-16,-18 35 0,0-16 15,0-18-15,-18-1 0,18 19 16,-18-1-16,0-17 0,1 17 0,-19 0 15,-16 1 1,33-19-16,2 0 0,0-17 0,-1 19 16,1-19-16</inkml:trace>
  <inkml:trace contextRef="#ctx0" brushRef="#br0" timeOffset="-149550.7">4793 11263 0,'36'-18'0,"52"-35"32,-71 36-32,2-1 15,-2 0-15,0 0 16,-17 1-16,0 0 0,18 17 15,-18-19-15,0 2 0,17 17 0,-17-18 16,-229 248-16,441-477 16,-230 264-1,1 1-15,17-1 16,-17 2-16,17-2 16,0 0-16,0 1 15,17 0-15,0 0 16,37-1-1,-37-34-15,0 17 0,19 0 16,-18 0-16,-1-18 0,0 18 16,19-18-16,-18 0 0,-1 18 0,0-17 15,2 0 1,-2 17-16,-17-19 0,18 2 16,-36 53 15,1-19-16,17 0-15,-19-17 16,19 18-16,0 0 16,19 0-1,16-18 1,1-18 0,-19 18-16,-17-18 15,35 18 1,-35-18-16,18 18 15,0 0-15,-1 18 32,-17 0-32,0 0 15,17-18 1,-17 17 0</inkml:trace>
  <inkml:trace contextRef="#ctx0" brushRef="#br0" timeOffset="-149169.39">5534 10963 0,'-17'0'32</inkml:trace>
  <inkml:trace contextRef="#ctx0" brushRef="#br0" timeOffset="-148778.89">5729 10699 0,'-19'34'15,"19"-16"-15,0 0 16,-17 0-16,17-1 0,0 0 0,0 1 16,-18 18-16,18-19 0,0 0 15,0 2-15,0-2 0,0 1 0,18-1 16,-18 0-16,17 2 16,2-19-16,-2 0 0,0 0 15,1 0-15,0 0 16,0-19-16,-1 19 0,0-17 15,1 17-15,-18-17 16,18 17 0,0 17-1,-1 0 1,0 2-16,2-19 31,-2 0-31,-17 17 0,18-34 16</inkml:trace>
  <inkml:trace contextRef="#ctx0" brushRef="#br0" timeOffset="-146766.7">666 11775 0,'123'-19'0,"-105"19"16,0-17-16,16 17 0,-15 0 0,16 0 15</inkml:trace>
  <inkml:trace contextRef="#ctx0" brushRef="#br0" timeOffset="-146525.72">1054 11509 0,'17'0'0,"19"18"16,-18-18-16,34 53 16,-34-36-16,0 2 15,-18-2-15,17 1 0,-17-1 0,17 0 16,-17 2-16,0-2 0,-17 18 16,17-16-16,-17-2 0,-1 18 15,18-17-15,-18 0 0,0-1 0,1 0 16</inkml:trace>
  <inkml:trace contextRef="#ctx0" brushRef="#br0" timeOffset="-146076.27">471 10292 0,'36'-17'31,"-18"17"-31,-1 0 0,54-18 16,-35 1-16,-19-2 0,18 19 15,-17-17-15,17 17 16,0-17-16</inkml:trace>
  <inkml:trace contextRef="#ctx0" brushRef="#br0" timeOffset="-145904.06">895 10011 0,'18'17'0,"-18"0"15,17 1-15,2 0 16,-19 0-16,0-1 0,0 19 0,-71-177 0,142 299 16,-71-123-16,-19 1 15,-16-265-15,53 493 0,-36-247 0,1 2 16</inkml:trace>
  <inkml:trace contextRef="#ctx0" brushRef="#br0" timeOffset="-145565.2">683 9128 0,'18'0'16,"-36"0"-16,72 0 16,-37 0-16,0-17 0,1 17 0,0 0 15,0-18-15,-1 18 0,0-17 16,2 17-16,-2-19 16</inkml:trace>
  <inkml:trace contextRef="#ctx0" brushRef="#br0" timeOffset="-145391.36">878 8899 0,'0'0'0,"17"17"16,-17 2-16,18-2 16,-18 0-16,0 1 0,0 0 15,0 0-15,0-1 0,0 0 16,-18 2-16,18-2 15</inkml:trace>
  <inkml:trace contextRef="#ctx0" brushRef="#br0" timeOffset="-144999.39">278 7647 0,'35'0'0,"-17"0"15,34-18 1</inkml:trace>
  <inkml:trace contextRef="#ctx0" brushRef="#br0" timeOffset="-144823.33">525 7435 0,'-18'53'15,"36"-106"-15,16 70 0,-15-17 16,-2 19-16,-17-2 0,18-17 16,-1 35-16,2-17 0,-2 0 15,-17-1-15,0 0 0,0 1 16,0 18-16</inkml:trace>
  <inkml:trace contextRef="#ctx0" brushRef="#br0" timeOffset="-144201.27">859 13256 0,'36'-17'0,"18"-2"16,-37 19-16,0 0 15,1-17-15,-1 17 0,2 0 16</inkml:trace>
  <inkml:trace contextRef="#ctx0" brushRef="#br0" timeOffset="-144002.02">1125 12973 0,'17'0'0,"0"18"16,1-18-16,-18 18 0,53 34 16,-17 19 15,-19-54-31,-17 19 0,0-18 15,0-1-15,-17 2 0,17-2 16</inkml:trace>
  <inkml:trace contextRef="#ctx0" brushRef="#br0" timeOffset="-140907.16">2289 12780 0,'17'35'15,"-17"-18"-15,0 19 16,0-19-16,0 1 0,0 18 0,17-2 16,-17-16-16,0 18 0,19-19 0,-19 0 15,0 2-15,17-2 0,-17 1 16,0-1-16,18-17 0,-18 17 0,17-17 16,2 0-1,-2-17-15,-17 0 0,17-1 16,1 1-16,-18-2 0,17-15 15,2-20-15,-2 20 0,0-20 16,-17 1-16,18 1 0,-18-1 0,18-1 16,-18 20-16,18-2 0,-18 18 0,0-16 15,0 15-15,0 2 0,0-1 16,17 18-16,-17 18 31,17 35-31</inkml:trace>
  <inkml:trace contextRef="#ctx0" brushRef="#br0" timeOffset="-140356.34">2994 12744 0,'-53'0'15,"35"17"-15,1 2 0,-36 33 16,53-33 0,-18-2-16,1 0 0,17 1 15,0-1-15,0 2 0,0-2 16,17-17-1,1 0 1,-1-17-16,2-2 16,-2 19-16,-17-17 0,17 17 15,1-18-15,18 1 16,-19 17-16,0 0 16,19 17-1,-18 1-15,-18-1 16,17 19-1,-17-19-15,0 1 16,0 0-16,0 0 16,17-36 15,2-18-15,-19 19-1,17 0-15,-17-2 0,0 2 16,18 17-16,-18-18 0,0 1 0,17 0 15,-17-2-15,19 19 16,-2-17-16,0-1 0,-17 1 16</inkml:trace>
  <inkml:trace contextRef="#ctx0" brushRef="#br0" timeOffset="-140207.91">3365 12673 0,'0'54'46,"17"-37"-46,-17 0 0,0 2 16,0-2-16,-17-141 0,34 266 0,-17-125 0,0 2 0,17-2 16,-17 0-16,-17 1 0,17-1 15,17 2-15</inkml:trace>
  <inkml:trace contextRef="#ctx0" brushRef="#br0" timeOffset="-140083.33">3399 12639 0,'0'0'0</inkml:trace>
  <inkml:trace contextRef="#ctx0" brushRef="#br0" timeOffset="-139260.09">3770 12603 0,'-17'0'0,"-18"0"15,16 18-15,2 0 16,0-1-16,17 0 15,-18 1-15,18 0 0,-18-18 0,18 18 16,0-1-16,-18 0 0,18 2 16,0-2-16,18 1 15,-18-1-15,18-17 16,0 0 0,-1 0-16,0-17 15,-17-1-15,19 18 0,-19-17 16,17-2-16,1-15 15,-18 16-15,17 18 0,-17-18 16,17 0-16,-17 1 16,19 17-1,-2 0 1,-17 17-16,18-17 16,-18 18-16,0 0 15,17 17 1,-17-18-1,19-17 1,-2-17 31,0 17-47,1-17 16,-1-1-1,2 18 1,-2 18-1,0-18-15,1 17 16,0 0 15,0-17 1,-1 0-17,0 0 16</inkml:trace>
  <inkml:trace contextRef="#ctx0" brushRef="#br0" timeOffset="-138559.09">4070 12797 0,'17'-36'16,"19"19"0,-36 0-16,18 17 0,-18-18 15,17 18-15,19 0 32,-36 18-17,17-1 1,1-17-1,18 0 1,-19-17-16,0 17 0,1-18 16,0 18-16,0-18 15,-1 18-15,0-18 0,-17 1 16,18 17-16,-18-17 0,18-1 0,0 0 16,-18 0-1,-18 36 16,18 0-15,0 0-16,0-1 16,0 0-1,18-17-15,-1 18 16,0-36-16,19 18 16</inkml:trace>
  <inkml:trace contextRef="#ctx0" brushRef="#br0" timeOffset="-137974.75">859 14737 0,'36'-17'16,"18"0"15,-20 17-31,-16-19 0,-1 19 0,36-17 15,-17 17-15,-18 0 16,16-18-16,20 1 0,-37 17 16,0-19-16,2 19 0</inkml:trace>
  <inkml:trace contextRef="#ctx0" brushRef="#br0" timeOffset="-137718.22">1125 14455 0,'52'0'31,"-34"18"-31,0-18 0,70 35 16,-52-18-1,-19-17-15,0 19 0,18 33 16,-35-35-1,-17 2-15,17-2 0,-18 1 16,1 18-16,0-19 0,-2 0 0,19 19 16,-17-18-16,-1-1 0,1 0 0,-2 1 15</inkml:trace>
  <inkml:trace contextRef="#ctx0" brushRef="#br0" timeOffset="-137010.02">2147 14420 0,'18'53'31,"-18"-18"-15,18-18-16,-18 2 0,18 16 31,-1-18-15,18-52-1,-17 18-15,-18-2 16,0-51 0,0 52-16,0-16 0,0-2 15,0 18-15,-18-16 0,18-2 0,0 18 0,0-18 16,0 19-16,0 0 0,0-1 16,18-18-16,-18 19 0,35-36 15,1 35-15,-19-16 0,37 15 16,-20 2-16,20-18 0,68-1 15,-51 19-15,17-18 0,-17 16 16,-1 2-16,18 0 0,-17-1 0,-18 0 16,18 0-16,-18 1 0,-1 0 15,-16 17-15,-1-18 0,-18 18 0,19-18 16,-18 18-16,-1 0 0,-17-18 16,19 18-16,-2 0 0,-53 18 46,19 0-46</inkml:trace>
  <inkml:trace contextRef="#ctx0" brushRef="#br0" timeOffset="-136507.41">2553 14296 0,'18'53'0,"-18"-18"16,0-16-1,0-2-15,0 0 0,18 1 16,-18 0-1,17 0-15,0-18 16,2 0 0,-2 0-16,-17-18 15,18 18-15,-18-18 0,17 0 0,0 1 16,2-19-16,-19 19 0,17-1 16,18-16-1,-35 15-15,19 19 0,-19-17 16,17 17-16,-17-18 15,17 18-15</inkml:trace>
  <inkml:trace contextRef="#ctx0" brushRef="#br0" timeOffset="-135853.52">3011 14244 0,'-17'17'0,"34"-34"0,-51 34 15,16 1-15,18-1 0,-18 2 16,18-2-16,-18 0 16,18 1-1,0-1-15,18 2 31,0-38-15,0 19-16,-1 0 0,-17-17 16,17 17-16,2-18 0,-2 1 15,1 17-15,-1-17 16,0 17-16,2 0 16,16 0-1,-35 17 1,17-17-16,-17 17 0,0 1 15,0-1-15,0 19 32,19-19-17,-2-51 17,0-2-17,1 18-15,-18 1 16,18 0-16,0-2 0,-1 2 0,18-18 15,-17 16 1,0 2 0,-1 17-16,-17-17 15,17 34-15,2-17 16,-2 36 0,-17-19-1,0 1-15,0-1 16,0 2-16,0-2 15,0 0-15,0 1 32</inkml:trace>
  <inkml:trace contextRef="#ctx0" brushRef="#br0" timeOffset="-135731.02">3399 14103 0</inkml:trace>
  <inkml:trace contextRef="#ctx0" brushRef="#br0" timeOffset="-135090.45">3753 14173 0,'-354'-70'0,"654"140"0,-317-52 16,53-36-16,-89 36 16,141-36-16,-176 53 0,70-18 0,0 2 15,18-2-15,-18 1 16,18-1-16,-17 2 15,17-2 1,17 0-16,1-17 16,0 0-1,0-17 1,-1 17-16,-17-17 16,17 17-16,-17-19 0,19 2 15,-19-1 1,17 1-16,-17-2 15,18 38 32,-18-2-15,0 1-32,17-18 15,0 0 1,2 0-1,-2 0 17,1 0-32,-1 0 31,2 0-15,-2 17-16,0-17 15,1 19 16,-1-19 1</inkml:trace>
  <inkml:trace contextRef="#ctx0" brushRef="#br0" timeOffset="-134631.66">3982 14225 0,'0'0'0,"0"36"47,-17-18-32,17-1 1,0 2-1,17-19 32,0 0-31,1 0 0,18-19 15,-19 19-31,0 0 15,2 0-15</inkml:trace>
  <inkml:trace contextRef="#ctx0" brushRef="#br0" timeOffset="-134311.04">4246 14173 0,'-35'0'62,"-1"71"-30,36-54-17,71-105-15,-142 194 16,90-106 0,-2-18-1,1 18 1,-1-17-1,2 17 1,-2 17 0,18-17 31</inkml:trace>
  <inkml:trace contextRef="#ctx0" brushRef="#br0" timeOffset="-134020.29">4634 13803 0,'19'0'16,"-2"0"-16,0 0 0,1 0 0,0-18 15,0 18-15,-1 0 0</inkml:trace>
  <inkml:trace contextRef="#ctx0" brushRef="#br0" timeOffset="-133844.31">4599 13979 0,'159'-35'47,"-124"35"-47,-17-17 15</inkml:trace>
  <inkml:trace contextRef="#ctx0" brushRef="#br0" timeOffset="-133329.58">5534 13591 0,'-53'0'15,"1"17"1,34 2-1,18-2 1,18 18 0,-1-17-16,0-18 15,-17 18-15,36-1 0,-18-17 16,-18 17-16,17-17 0,0 18 16,-17 0-16,19-18 15,-19 18-15,0-1 16,-19 0-16,2-17 15,0 19-15,-1-19 16,0 0-16,0 0 0,1 0 16,0 0-16,-1 0 15,0-19-15</inkml:trace>
  <inkml:trace contextRef="#ctx0" brushRef="#br0" timeOffset="-133110.55">5746 13591 0,'0'17'31,"0"2"-31,0-55 0,0 89 0,0-36 16,0 1-1,0 0-15,-17-18 0,17 18 0,0-1 16,0 0-16,0 1 15,0 0 1,0 0 0</inkml:trace>
  <inkml:trace contextRef="#ctx0" brushRef="#br0" timeOffset="-132801.84">5710 13556 0,'71'-36'0,"-35"36"16,-19 19-16,0-2 15,1-17-15,-18 17 0,18-17 0,0 35 16,-18-16-16,-18 33 16,18-34-1,-18 0-15,0 16 0,1-16 0,-54 35 16,54-36-16,-19 19 16,19-18-16,-18-18 0,-1 17 0</inkml:trace>
  <inkml:trace contextRef="#ctx0" brushRef="#br0" timeOffset="-131731.35">913 15972 0,'36'0'32,"-2"0"-32,-16 0 0,35 0 15,18-17 1,-37 17-16,-16-18 0,0 18 15,17-18-15,-18 18 0,2-18 0,-2 18 16,1-17-16,-1 17 0,-17-17 16</inkml:trace>
  <inkml:trace contextRef="#ctx0" brushRef="#br0" timeOffset="-131514.02">1354 15689 0,'17'19'16,"1"-2"0,-1 1-16,-17-1 0,-69-88 0,157 161 15,-159-180-15,159 197 0,-88-90 16,17 1-16,-17 0 0,0 0 0,0-1 16,0 0-16,0 1 0,0 0 15,0 17-15,-17-18 0,17 2 16,-17-2-16,17 1 0,0-1 15,-19-17-15</inkml:trace>
  <inkml:trace contextRef="#ctx0" brushRef="#br0" timeOffset="-127407.53">2394 15601 0,'19'19'16,"-19"16"0,0-18-16,-19 0 0,19 2 15,0-2-15,0 1 0,0-1 16,0 2-16,0-2 16,0 18-16,0-17 15,19-18 1</inkml:trace>
  <inkml:trace contextRef="#ctx0" brushRef="#br0" timeOffset="-127075.27">2730 15601 0,'-19'0'15,"2"0"1,0 0-16,-1 0 0,18 19 16,-17-19-16,17 17 15,0 1-15,0 16 16,17-15 0,-17-2-1,0 1-15,0 18 16,-17-19-16,-2 0 15,2 1 1,-18-18 0,35 18-1,-18-18 1</inkml:trace>
  <inkml:trace contextRef="#ctx0" brushRef="#br0" timeOffset="-126847.52">2853 15620 0,'17'-19'16,"-17"55"0,0-18-1,-17-1 1,17 0-16,0 2 0,0-2 15,0 1-15,0 18 16,-18-19-16,18 0 16,0 1-16</inkml:trace>
  <inkml:trace contextRef="#ctx0" brushRef="#br0" timeOffset="-126595.45">2870 15584 0,'0'-17'16,"0"34"-16,19-52 15,15 53 1,-34-1-16,18-17 16,-18 17-16,18 2 0,-18-2 15,0 1-15,18-1 0,-36 19 16,18-19-16,0 1 15,-18-18-15,18 36 16,-18-19-16,1 0 0,0 1 16</inkml:trace>
  <inkml:trace contextRef="#ctx0" brushRef="#br0" timeOffset="-126391.28">3135 15689 0,'18'19'16,"-18"-2"-1,0 1 1,0-1-16,0 2 0,-18-2 16,18 18-16,-17 1 15,17-19-15,0 18 16,0-17-1</inkml:trace>
  <inkml:trace contextRef="#ctx0" brushRef="#br0" timeOffset="-125867.24">3577 15460 0,'0'-17'15,"17"17"1,0 0-16,1 0 16,0 17-16,-18 2 15,18-2-15,-36-17 16,18 17-16,-18 37 15,18-37-15,-18 0 0,18 2 16,-17-2 0,17 1-1,0-1 17,35-17-17,-17 0-15,0 0 0,-1 0 16,0 0-16,2 0 0,-2 0 15,1 0-15,-1 0 0,0-17 0,2 17 16</inkml:trace>
  <inkml:trace contextRef="#ctx0" brushRef="#br0" timeOffset="-125519.2">4229 15372 0,'-54'19'16,"20"-2"-1,34 0 1,0 1-16,0-1 0,0 19 15,17-1 1,-17-17 0,0 0-1,0-1-15,-17 0 0,17 2 16,-18-19-16,18 17 16,-17-17-16,17 18 0,-36-18 15</inkml:trace>
  <inkml:trace contextRef="#ctx0" brushRef="#br0" timeOffset="-125338.54">4265 15443 0,'0'0'15,"17"17"1,-17 2-1,17-2-15,-17 0 0,-17 1 16,17 0-16,0 0 16,-17-1-16,17 0 0</inkml:trace>
  <inkml:trace contextRef="#ctx0" brushRef="#br0" timeOffset="-125039.03">4282 15443 0,'17'-18'16,"-34"36"-16,52-36 16,-17 1-16,0 17 15,-1 17-15,0-17 0,1 18 16,0-1-1,-18 2-15,0 15 16,0-16-16,0 0 16,-18 17-1,0-35-15,1 17 0,17 2 16,-17-19-16,17 17 0,-18-17 16</inkml:trace>
  <inkml:trace contextRef="#ctx0" brushRef="#br0" timeOffset="-124826.29">4723 15531 0,'-89'0'15,"178"0"-15,-71 18 0,-18 0 16,0-1-1,-18 0-15,18 2 16,0-2-16,-18 1 0,0 35 16,18-36-1</inkml:trace>
  <inkml:trace contextRef="#ctx0" brushRef="#br0" timeOffset="-124177.41">5305 15284 0,'36'0'15,"-19"0"-15,-70 0 0,123 0 16,-52 36-1,-36-19 1,18 1 0,0-1-1,0 2-15,18-2 16,0-17-16,-18 17 0,18-17 16,16 18-1,-34-1-15,18-17 0,-18 19 16,18-2-1,-36 0 1,18 1-16,-18-18 0,18 18 0,-17-18 0,0 0 16,-19 18-1,18-18-15,18 17 0</inkml:trace>
  <inkml:trace contextRef="#ctx0" brushRef="#br0" timeOffset="-123774.9">5905 15232 0,'-36'0'16,"18"17"-16,18 1 16,-17-1-1,17 19 1,17-19-16,-17 1 15,0-1-15,0 2 0,0-2 0,0 0 16,0 1 0,0-1-16,0 2 0,-17-19 0,17 17 15,-17 0-15,-1 1 16,-18 0 0,36 0-16,-17-18 0,0 0 0,-2 0 31</inkml:trace>
  <inkml:trace contextRef="#ctx0" brushRef="#br0" timeOffset="-123583.43">6010 15284 0,'0'0'0,"19"17"16,-19 19-1,0-18 1,0-1-16,0 2 16,0-2-16,0 0 15,0 1-15</inkml:trace>
  <inkml:trace contextRef="#ctx0" brushRef="#br0" timeOffset="-123212.45">6081 15267 0,'17'-18'0,"2"18"0,-2 0 15,0-17-15,1 17 0,18 17 32,-19 1-32,0-18 0,-17 17 15,18 0-15,-18 2 0,-18 16 16,1-18-1,0 2-15,-1-2 0,0 0 16,-17 1-16,-1-1 0,1 2 16,18-2-16,-36 0 0,-1-17 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108 23,'33'-15,"-14"7,-41 16,17-7,1 1,0-1,0 0,1 2,-1 0,0-2,0 2,2-1,-2 1,1 0,-1 1,1-2,1 2,-1-1,0 1,-3 7,6-9,-2 1,2 1,-1-1,1-1,-1 1,1 0,0 1,0-2,0 1,1 0,-1 1,0-2,1 1,1 0,-2-1,1 1,0 0,1-1,-1 1,0 0,1-1,0 1,0 0,-1-2,6 4,-6-3,0-1,1 0,-1 1,0-1,1 0,-1 1,0-1,1 0,-2 1,1-1,0 2,-1-2,2 0,-2 1,1 0,-1 0,0-1,1 2,-1-2,0 2,0-2,0 0,0 2,0-2,0 1,0 0,-1 0,1-1,0 2,-1-2,1 0,-2 2,1-2,1 1,-1-1,-1 0,1 2,0-2,1 1,-2-1,-2 0,-4 6,-1-2,1 1,-1-1,-1 0,-19 6,21-8,-8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41 24,'86'-18,"-69"13,-58 17,37-11,1 1,-1-2,0 1,0 0,1 1,-1-1,2 2,-2-2,1 2,-1-2,1 2,1-1,-1 1,0 0,1-1,-1 1,0 0,-1 3,3-2,1 0,0 0,0 0,0 0,0 0,0 0,0 0,1 0,1 0,-1 0,-1 0,3-1,-2 1,0 0,1-1,0 1,2 2,-1-3,-2 1,2 0,-2-1,1 1,-1 0,0-2,-1 2,2 0,-2 0,1 0,-1 0,0 0,0 0,0-1,-1 6,-1-6,2-2,-1 2,0 0,-1-1,1 0,0 0,-2 1,2-2,-1 1,0 0,0 0,0-1,0 2,0-2,-1 0,2 1,-2-1,0-1,1 1,-1 1,2-2,-2 1,-4 0,-14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57 5,'-7'6,"2"0,0 1,-1 0,2-1,-1 1,1 1,0 0,1-1,-1 1,2 0,-1 0,-1 10,4-15,0-2,0 2,0 0,0-1,0 1,0-2,0 2,1 0,-1-1,2 0,-2 0,1 1,0-2,1 2,-2 0,1-2,0 0,3 5,-1-4,1 0,-1 0,-1 0,2 0,-1 0,1-1,-1 0,1 1,-2-2,2 1,0 0,-1-1,1 0,0 2,-1-2,5-2,1 2,2-1,-2 0,0-2,1 0,-1 1,0-1,1-1,-2 0,1 0,11-8,-17 11,-2-1,2 1,-1 0,0-1,0 0,1 0,-2 1,1-2,0 2,0-2,-1 2,0-2,1 1,-1 0,0 0,1-1,-1 0,-1 1,1-1,1 0,-2 1,0-1,1 0,-1 1,0-1,0 0,0 1,-1-1,1 2,0-2,-2 0,2 1,-1-1,0 0,1 1,-2-1,1 2,0-2,-1 0,1 1,-4-2,1 0,0 0,-2 0,2 1,-1-1,0 1,1 1,-2-1,1 2,-2-2,2 2,0-1,-1 1,1 0,-2-1,-10 2,-7-1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42 0,'19'0,"28"3,-47-3,1 0,-1 0,0 0,0 0,0 0,0 0,0 0,0 0,1 0,-1 0,0 0,0 0,0 0,0 0,0 0,0 0,0 1,0-1,2 0,-2 0,0 0,0 0,0 0,0 0,0 0,0 1,0-1,0 0,0 0,0 0,0 0,0 0,0 0,0 2,0-2,0 0,0 0,0 0,0 0,0 0,0 0,0 1,0-1,0 0,0 0,0 0,0 0,0 0,0 0,-2 0,2 1,0-1,0 0,0 0,0 0,0 0,0 0,0 0,-26 15,15-10,0 1,2-1,-2 2,2-1,-11 9,19-15,1 1,-2 1,1-2,1 1,-1 0,-1-1,2 2,-1-1,1 0,0 1,-1-2,1 1,0 0,-2 1,2-1,0 0,0 1,0-1,0 0,0 1,0-2,0 4,2-3,-1 2,0-2,1 2,-1-2,0 0,1 1,-1 0,0 0,1-1,0 0,0 1,0-1,0 0,0-1,0 2,0-1,4 0,-2 1,1 0,-1 0,0 0,0 1,0 0,0-1,0 1,0 0,-1 1,1-2,-2 2,1 0,1 0,-1 0,-1 0,0 0,3 8,-4-10,-1 0,0 0,2-1,-2 2,0-2,0 2,0-2,0 2,-2-2,2 0,0 2,0-2,-1 1,1 0,-1 0,-1-1,2 2,-2 1,-1-2,0 1,1 0,-1-1,0 1,-1 0,2-2,-1 2,-1-2,1 0,-1 2,0-2,-4 2,-17 4,1-5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73 1,'63'0,"-55"0,-42 0,26 1,-1 1,1-1,-1 2,1-2,-2 3,2-1,-10 6,15-8,0 1,2-2,-2 1,2 2,-2-2,2 0,0 1,-2-1,2 2,-1-2,1 2,0-2,-1 2,0 1,2-3,0 0,0 1,0-1,0 0,0 1,0-1,0 0,0 1,0-1,0 0,1 1,-1-1,0 0,1 1,-1-1,2 0,-2 1,1-1,0-1,-1 1,2 1,-1-1,-1 0,1-1,1 2,-1-2,2 2,50 22,-46-22,-1 0,0 0,0 0,1 1,-2 1,1-1,0 1,6 4,-12-7,2 2,-1-2,0 0,-1 2,2-2,-2 1,1 0,-1 0,0 0,1 0,-1 0,0 0,0-1,0 2,0-2,0 2,0-2,-1 2,1-2,0 2,-1-2,1 0,-2 2,1-2,1 1,-1 0,-1 0,1-1,0 0,-1 1,1 0,0 0,-2 0,-1 4,0-2,0 1,-1-1,1 1,-2-1,1 0,0-1,-1 1,1-1,0 1,-1-2,0 0,0 0,0 1,0-2,0 1,-8-1,-7 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153 0,'-96'100,"88"-91,1 1,1 0,-1 1,2 0,-1-1,2 2,-8 22,12-30,-1-2,1 2,0 0,0-1,0 1,0 0,0-1,0 1,1-2,1 2,-2-1,1 1,0-1,1 1,-1-2,0 1,2 1,-2-1,2-1,-2 1,2 0,0-1,-1 1,1 0,0-2,-1 2,1-2,0 2,-1-2,2 0,-1 1,6 2,-2-3,-2 2,2-2,0 0,-2-1,2 2,-1-2,1 0,12-2,-19 2,1 0,0 0,-1-1,2 1,-1 0,-1 0,1 0,1-1,-2 1,1 0,0-2,-1 2,2 0,-2-1,1 1,0-1,-1 1,0-2,2 2,-2-1,1 1,-1-1,1-1,-1 1,0 0,0-1,0 0,0 0,-1 1,1 0,-1-1,1 1,-2 0,2-1,-1 0,1 0,-1 1,-1 0,1 1,0-2,1 1,-2 0,1-1,0 1,-2 0,-41-27,20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100 1,'-12'11,"1"2,1-1,-1 1,2 2,1-2,-15 31,20-38,1-2,0 1,1-1,-2 1,2 1,0-2,1 1,-2 0,2 1,-1-2,1 1,0 0,0 1,1-1,-1-1,2 1,-1 1,0-1,1-1,0 1,0-1,0 2,1-2,0 0,-1 1,8 6,-6-7,1-2,0 2,1-1,-1 0,0-1,1 1,-1 0,2-2,-2 0,2 1,-2-1,2 0,-2-1,2 0,-2 0,2 0,-2 0,2-1,-1 1,0-1,-1-2,2 2,-2-2,11-4,-9 5,-2-1,2 0,-2-1,2 0,-2 0,0 0,1 0,-1-1,-1 1,1-1,-1-1,0 1,0-2,0 2,-1 0,1-2,-1 0,-1 1,1 0,-2 0,3-13,-2 14,-2-1,1 1,-1 0,0-1,-1 0,1 0,-2 1,2 0,-1-1,0 1,-2 0,2-1,-2 1,0 0,1-1,-1 2,-5-8,3 8,1 0,-2 2,2-2,-1 1,0 0,-1 1,1-1,0 2,-2-2,2 2,-1-1,1 1,-2 1,2-1,-2 1,-7 0,-9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48 32,'-4'9,"0"-1,1 1,-1 1,1-1,1 0,0 1,1-1,0 0,-1 19,2-24,2-1,-2 0,1 1,-1-2,1 1,1 1,-1-1,0-1,1 1,-1 0,2-1,-2 1,2 0,-2-1,2 1,-1 0,0-2,0 2,1-2,0 2,-1-2,2 0,-1 1,0-1,-1 0,1 1,1-1,-1-1,1 1,-2-1,1 0,1 2,4-2,-4 0,0 0,0 0,0 0,0 0,-1-2,1 2,0-1,0 1,0-1,-2-1,2 1,0 0,-1-2,1 2,-1-2,1 2,-2-2,1 0,0 1,-1-1,1 0,0 1,-1-1,1 0,-2-1,2 2,-2-2,1 1,-1-1,0 0,1 1,-1-1,0 0,-1 0,2-6,-1 6,-1-2,0 1,0 1,0-1,0 1,-1-2,-1 2,2-1,-1 1,0 0,-2-1,2 1,-2 0,2 0,-2 0,0 0,1 0,-1 0,0 0,-1 1,2-1,-2 1,0 1,0-1,1 0,-1 1,-1-1,1 0,-6-1,-3 2,0-1,-1 0,1 2,0 1,-27 0,17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48 0,'0'5,"-6"6,1 5,0 4,1 4,-4-3,0-1,1 2,3-4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114 0,'-4'9,"-1"7,-6 6,1 2,-4 2,2 2,-2-5,2-2,2 1,-2-4,3-6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71 1,'0'4,"-4"7,-3 5,-2 4,-6 4,0 1,3 2,3-5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112 1,'-6'0,"1"4,-2 7,-1-1,-1 5,-3 4,0 2,-1 2,1 2,-3-4,3-5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59 0,'0'4,"-6"7,1 5,-2 4,-1-2,-1 2,-3 2,0-5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37 1,'0'8,"-4"8,-7 5,-1 5,3-4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104 1,'-4'0,"-7"0,-1 4,-2 1,0 6,0-2,-5 5,3-1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326 0,'-9'13,"0"1,-1-1,1 2,1-2,1 2,1 1,0-2,-7 28,-14 32,-163 346,167-381,15-23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164 32,'-9'9,"1"-2,0-1,0 1,1 0,0 1,1 0,-1 0,2 0,-1 0,1 1,1 0,-1 1,1-1,1 0,-1 1,0 11,3-16,-1 1,1-1,1 0,0 1,-1-1,2 0,-1 1,0-1,1 0,1-1,-1 2,0-1,1 0,-1 1,2-2,-1 1,1-1,0 0,-1 1,1-1,5 6,-4-8,0 1,1 0,-1-1,2 1,-2-2,1 2,0-2,1 1,-1-1,0 0,-1-1,2 2,-1-2,0 0,1 0,-1 0,0-2,1 2,-1-1,0 0,7-3,-4 1,0-1,0 0,0 0,0 0,0-1,-1 1,1-3,-1 2,-1-1,0 0,0-1,0 0,-1 1,0-2,1 1,-2-1,0 0,0 0,-2 0,2 0,3-17,-6 19,1 1,-2 0,1-1,-1 1,0 0,0-1,0 1,0 0,-1-1,1 1,-2 0,1-1,-2 2,2-1,-2 0,2 1,-2-2,1 2,-1-1,-1 1,1 0,-1 0,2 0,-2 0,0 0,0 1,0-1,-2 2,2-1,-1 0,1 1,-1 0,-1 0,2 0,-1 1,-10-3,1 1,-1 1,0 0,1 1,-1 1,0 0,1 0,-1 1,0 2,1 0,0 1,0 0,-1 0,-22 12,18-7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69 0,'-5'9,"0"7,-1 6,-2-2,-1 0,1 2,3 1,-3 1,0 1,1-3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316 1,'-31'19,"2"2,-1 2,4-1,-1 4,2-1,-31 40,-7 6,60-70,1 2,-1 0,2-1,-2 1,0 0,2-1,0 1,-2 0,2 1,-1-2,1 1,0 1,1-1,-2 1,2-2,-1 2,1 3,0-4,1-2,1 2,-2-2,1 2,0-2,1 0,-1 2,0-2,1 1,-1-1,2 0,-2 1,0-1,2 0,-2 1,1-1,0 0,0-1,0 2,0-2,0 1,1-1,-2 1,2-1,-2 0,2 0,0 0,1 0,40 4,0-4,0 0,0-2,-2-4,48-8,-81 12,14-2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178 1,'-4'24,"0"0,-1 0,-2 0,1-1,-2 1,-22 37,6-5,11-24,-12 31,-21 74,41-114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53 2,'-2'2,"-1"-1,0-1,1 1,0 1,0-1,-1 0,0 1,2-1,-2 0,1 1,0 0,0 0,0 0,1 0,-2 0,2 0,0 0,-1 1,1 0,0-2,-1 2,2-1,-1 1,0 0,1-1,-2 1,2 0,0-1,0 4,-2 4,0 1,2 0,-1-1,1 0,0 0,4 16,-4-24,0 1,1 0,1 1,-2-2,1 1,0 0,1-1,-1 1,0 0,2-1,-2 1,1 0,0-1,0 0,0 0,1 0,0 0,-1 0,0-1,0 2,1-2,0 0,1 1,-2-1,1-1,0 1,-1 1,8-1,-4-1,0 0,0-1,0 1,0-2,0 1,-1 0,2-2,-2 2,0-2,1 0,-1 1,0-1,1 0,4-5,-6 4,2 2,-2-2,0 0,0 0,0 0,-2 0,2 0,-1-2,0 2,-1-1,1 0,0-1,-2 1,2 1,1-11,-4 13,0-2,0 0,0 0,-2 1,2-1,-1 0,1 1,-1-1,-1 0,1 2,0-2,-1 1,1-1,-2 1,2 1,-2-2,1 1,-1 0,2 1,-2-1,0 0,-1 2,2-2,-1 2,0-2,-6-1,-14-6,1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97 1,'-5'4,"0"0,-1 0,1 0,0 1,1 1,-2-1,2 0,0 1,0-1,0 2,2-2,-1 2,0-1,1 0,-1 0,2 1,-2 0,0 10,3-14,-1 1,1 0,-1-2,1 2,0-1,0 1,1 0,-1-1,0 1,1-2,-1 2,2-1,-1 1,0-1,1 1,-1-2,0 1,2 1,-2-1,2-1,-2 1,2 0,0-1,-1 1,1-2,0 2,-1-2,1 2,0-2,1 1,-2 0,1 0,1-1,-1-1,1 1,-2 1,6-1,-6-1,0 1,1-1,-2 0,2 2,0-2,-2 0,2 0,-1 0,1 0,-2 0,2-2,0 2,-2-1,2 1,-2-1,2 1,-1-2,0 1,0 0,0 1,-1-2,2 1,-2 0,0-2,2 2,-2-1,1 1,-1-2,0 2,1-2,-1 2,0 0,-1-2,2 0,-1 2,-1-2,1 2,-1-4,2-1,-2 2,0 0,-2 0,2 0,0-1,-1 1,0 0,-1 0,1 0,0 0,-1 0,1 0,-2 1,1-1,0 0,0 2,-1-2,0 1,-6-5,2 3,1-1,-1 2,-1 0,1 0,-1 0,0 2,0-1,2 0,-4 1,2 0,-13 0,-3-1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437 0,'0'5,"0"5,0 6,-4 5,-6 7,-6 3,-4 6,-4 8,-6 7,-7 7,-2 2,-2 1,-3 2,0-2,0-2,-1-1,6-12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354 0,'-29'17,"1"2,0 1,1 1,1 2,0 0,2 2,2 0,0 2,1 0,2 1,1 1,2 0,-20 49,33-73,2 0,-1 1,0-1,2 0,-2 1,1-1,1 0,0 1,0-1,0 2,1-2,-1 0,2 1,-1-1,0 0,1 1,0-1,0 0,0 1,6 7,-6-10,0-1,1 1,0 0,-1-1,1 1,1 0,-1-1,-1 0,2 0,-1 0,1-1,0 0,-1 1,1-1,0 0,-2 1,2-2,0 1,0-1,0 0,0 0,0 0,-1 0,1 0,0-1,0 1,0-2,-1 1,1 0,0-1,2 0,-3 0,-2 2,1-1,0 1,0-1,-1 1,0-2,2 1,-2 0,1-1,-1 1,0 1,1-1,-1-2,0 2,1-1,-2 1,1 0,0-1,-1 0,2 0,-1 1,-1 0,0-2,1 2,-1-2,0 2,2-1,-2 0,0 0,0 0,0 0,0 1,-2-2,2 2,0-2,-1 2,1 0,-1-2,1 2,-2-1,0-3,-1 0,-1-2,-1 2,1-2,-2 2,2-1,-1 1,0 0,-1 1,-8-7,-9-2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 18,'-7'2,"0"-1,1 2,-1-2,2 2,-2-1,2 1,-2 0,2 1,-1-2,0 2,0 0,2 2,-1-2,0 1,1-1,0 1,0 1,0-1,0 2,-3 5,2-3,-1-1,2 1,-1-1,1 2,1-1,1 0,-1 2,0-2,2 1,0 0,-1 0,1 0,2 10,-1-16,2 0,-1-1,-1 1,1 0,2-1,-2 1,1-2,-1 1,2 1,-2-1,2-1,-1 1,1 0,0-1,-1 1,1 0,0-2,-1 2,8 2,-4-2,1-1,0 0,-1 0,1 0,0-1,-1 0,2-1,-1 2,0-2,9-2,-8 2,0-1,0 1,0-1,0-2,-2 2,2-2,-1 0,1 1,-1-2,1 1,-2-1,1 0,-2-1,2 1,0-2,-2 1,0 0,1-2,7-10,-10 11,-1 1,1 0,-2-2,2 2,-2-1,1 0,-2-1,1 2,-1-2,0 2,0-2,0 2,-1-2,1 0,-2 2,1-2,0 2,-2 0,0-2,2 2,-2-1,-5-6,2 3,-1 0,0 1,-1 0,0 0,0 1,-1-1,1 1,-1 1,-1 0,0 1,-12-6,0 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 45,'-12'53,"11"-47,-2-1,2 0,-1 1,1-1,0 0,1 1,-2-1,2 0,0 1,0-1,2 10,0-10,0-1,-1 1,2-1,-1 2,1-2,0 0,-1 0,1 0,1 0,0 0,-1 0,1-2,0 2,0-1,0 0,1-1,-1 1,7 2,-9-3,0-2,0 1,0-1,0 1,1-1,-2 2,2-2,0 0,-2 0,2 0,-1 0,1 0,-2 0,2-2,0 2,-2-1,2 1,-2-1,2 1,-1-2,0 1,0 0,0-1,-1 1,2 0,-2-1,0 1,2 0,-2-1,1 0,-1 0,0 1,1-2,-1 2,-1-2,1 2,1-2,-2 2,1-2,-1 1,1 0,-1-3,2 0,-1-1,0 0,-1 0,2 1,-2 0,0-1,0 0,-2 0,2 1,-1 0,0-1,-1 0,1 0,-2 1,2 1,-2-1,1-1,-1 1,0 1,-1-1,2 1,-8-7,1 3,1 0,-1 0,-2 1,2 1,-2-1,0 2,1-1,-1 1,-16-4,6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1 348,'385'-17,"-339"13,660-52,462-24,-616 42,138-2,-350 26,-123 2,122-12,139-3,-426 24,58-7,47-4,-21 16,-127-4,-14-2,-7-1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28 1,'2'0,"2"0,0-1,0 1,0 1,0-1,-1 0,1 2,0-2,0 1,-1 0,1 1,0-1,-2 0,2 1,-1 0,1 0,-1 0,-1 1,1-2,0 2,-1 0,1-1,4 6,-6-4,-1 0,1 0,-1 0,2 0,-2 0,0 0,0 0,0 0,-2 0,2 0,-1 0,0 0,1-1,-2 1,0 0,0 0,1-1,-2 1,2 0,-2-2,1 2,-4 2,-32 35,31-36,0 1,2 0,0 0,-1 0,1 0,1 0,-8 14,12-20,0 0,0 2,0-2,0 0,0 0,0 1,0-1,0 0,0 0,0 1,0-1,0 0,0 0,0 0,0 2,0-2,0 0,0 0,0 1,0-1,1 0,-1 0,0 0,0 1,0-1,0 0,2 0,-2 0,0 0,0 2,0-2,1 0,-1 0,0 0,0 0,1 0,-1 0,0 0,0 0,2 0,-2 0,22 1,21-6,38-15,-57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69 0,'0'4,"0"7,-5-1,0 5,-2 2,3 5,1 2,-3-4,-1 0,0 1,3 0,-2 3,-2 0,1-2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1,'15'6,"-1"0,1-2,1 2,-1-2,1-2,0 1,0-2,28-1,14-2,62-12,-9 1,134 9,-223 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116 1,'20'0,"-7"-1,2 1,-1 0,0 1,0 1,24 6,-37-7,2-1,-2 1,2-1,-2 2,0-1,2 0,-2 1,1-1,0 0,0 1,-1-1,0 0,1 1,-1 0,0 0,1-1,0 4,0-1,-2-1,0 0,1 1,-1-2,0 1,0 1,0-1,-1-1,1 2,0-1,-2 0,1-1,1 1,-1 1,-1-1,0 2,-8 11,0-1,0-2,-2 0,2 1,-2-1,-2-1,1 0,0-1,-2-1,-16 10,10-6,1 0,0 2,-29 32,47-48,2 2,-1-2,1 0,0 1,-1-1,1 0,0 1,0-1,-2 0,2 2,0-2,0 1,-1-1,1 1,0-1,0 2,0-2,0 1,0-1,0 0,0 1,0-1,0 2,0-2,0 1,0-1,0 1,0-1,0 2,0-2,1 1,-1-1,0 1,2 1,22 6,30-10,224-38,-250 36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25 5,'0'-4,"0"7,0 7,0 8,0 3,0 4,0 1,0 2,0-2,0 2,0-1,-5 0,-1-2,0 2,2-2,1-4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16,'13'0,"9"0,4 0,4 0,0 0,0 0,-2 0,0 0,-2-4,1-3,-6 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24 1,'7'15,"-2"-1,0 1,-1 0,0 1,-1 0,0 0,-2-2,0 2,-2 32,-6 10,-18 79,5-25,16-89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52,'320'-12,"9"-1,-142-1,-11 1,-153 13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193 1,'-176'163,"175"-163,-1 1,1 0,0-1,1 2,-2-1,1 0,0 1,1-1,-2 0,1-1,1 2,-1 0,1 0,-2-1,2 0,0 1,-1-1,1 0,0 1,0-1,0 0,0 2,0-2,0 1,0-1,0 0,0 3,1-2,1-1,0 2,0-2,-1 0,0 1,1-1,0 0,0 1,0-1,0 0,0 1,0-2,0 1,0 0,4 1,10 2,0-2,0 1,30 0,15-3,232-4,-269 0,-1-2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138 1,'-2'12,"-1"0,0 0,-1 0,-1-1,-8 18,-15 40,1 46,-17 52,36-143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24 1,'0'9,"0"7,0 6,0 2,0 2,0 2,0 0,-4-1,-1 1,-2-3,3 2,0-6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70 0,'-5'4,"1"-1,-1 1,1 0,0 0,-2 0,2 0,2 0,-2 1,0-1,1 1,0 1,1-1,-1 0,0 1,2-1,0 0,-3 10,4-12,-2-1,2 0,-1 0,1 1,0 0,0-1,0 0,0 0,0 1,0 0,1-1,-1 0,2 0,-2 1,1-2,-1 2,1 0,1-2,-1 2,0-2,1 2,-1-2,0 2,1-2,0 0,0 2,-1-2,2 1,-2-1,2 0,-2 1,2-1,-1-1,0 1,0 1,1-2,-2 1,2-1,0 0,-1 1,1-1,-2 0,5 0,-4 0,1 0,-2 0,2 0,-2 0,2-1,-2 1,2 0,0-1,-2 1,2-2,-2 2,0-1,2 0,-2-1,2 1,-2 0,1 1,-1-3,0 2,2-1,-2 1,1 0,-1-1,-1 0,1 0,1 0,-1 0,-1 1,1-2,1 2,-2-2,0 1,1 0,-1 0,0 0,0 0,0 0,0 0,0-5,0 3,0 1,-1-1,1 0,-2 0,1 0,1 0,-1 2,-1-2,0 0,0 1,1-1,-2 1,1 1,0-2,0 1,-1 0,0 1,1-1,-1 0,-1 1,1 0,-3-3,-42-6,25 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27,'9'-4,"7"-3,6 2,3 1,2 0,1 2,-6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73 0,'-4'9,"-1"7,0 6,-1 3,4 2,-5-5,0 1,2-2,0 2,2 0,-4 2,1-1,0 3,1-6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31,'749'-20,"-705"16,-12 0,2 2,-1 1,0 1,54 9,-64-3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203 21,'-7'-1,"0"-1,1 1,-1 0,-1 1,1 0,1 0,-1 0,-1 0,1 1,1 0,-1 1,0 0,1 0,-1 0,0 1,1 1,-9 4,11-7,-1 2,1-2,0 2,0 0,0-1,0 1,0 0,1 1,-1-2,1 2,-1-1,2 1,-1 0,0 0,1 0,-1 0,2 0,-2 1,2-1,-1 0,1 2,0-2,-1 1,2-1,-1 1,1 5,1-8,1 1,-1 0,0-1,1 1,-1-2,0 2,1 0,0-2,0 2,-1-2,2 2,-1-2,0 0,0 1,1-1,0 0,-2 1,2-1,-1 0,1 1,2-1,69 15,-45-11,-18-2,-2 0,0-1,1 2,-1 0,0 0,1 0,-2 2,1-1,-1 0,13 14,-18-16,-2-1,2 1,-2 0,1 1,0-2,0 1,-1 1,0-1,-1 1,2-2,-1 2,-1-1,1 1,-1-1,0 1,0 0,0-2,0 2,-1-1,1 1,-1 0,1-1,-2 1,1-2,0 1,-1 1,1-1,-2-1,2 2,-2-1,2 0,-2-1,-3 5,0 0,0-2,0 0,0 1,-1-1,0-1,1 1,-1-1,0-1,-9 5,15-8,0 1,-1-1,0 2,0-2,1 0,0 1,-1-1,1 0,0 0,-1 0,0 0,0 0,1 0,0 0,-1 0,1 0,0 0,-2-1,2 1,-1 0,1-2,0 2,-1-1,1 1,0-1,-1-1,1 2,0-1,1 0,-2-1,1 1,0 0,1 1,-2-2,1 1,1 0,-1-1,1 1,-2-2,2 2,-1 0,1-1,0 1,0 0,0-1,-1 1,1-2,0 2,1 0,-1-1,0 1,0 0,1-5,2-4,0 0,1 0,0-1,0 2,1-2,0 2,2-1,-2 1,2 1,0-1,14-13,-9 9,-1 1,-1-1,0-1,-1 0,14-29,-22 39,-1 1,1-1,1 0,-2 0,1 0,-1 0,0 0,0 0,0 0,-1 0,1 0,-2 0,1 0,1 0,-1 2,-1-2,0 0,0 0,1 1,-2-1,1 1,0-1,0 2,-1-1,0 0,1 1,-2-1,1 0,-4-2,-1 1,2-1,-2 1,0 0,-2 1,2-1,0 1,-12-1,8 0,-10-1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12 5,'0'-4,"0"7,0 11,0 9,0 5,0 1,0 1,0-1,0-1,0 0,0-1,-4-6,-2-1,5 1,2-5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1,'9'0,"7"0,10 0,4 0,2 0,0 0,-1 0,2 0,2 0,2 0,-1 0,3 0,0 0,-5 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79 0,'-4'7,"0"-1,0 1,1 0,-1 1,1-2,2 2,-2-1,2 1,0 0,-1-1,1 1,1 0,0 0,1 12,-3 37,-13 15,-14 93,26-145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1 104,'69'-4,"102"-18,2 1,347-34,-496 54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348 47,'1'-2,"1"0,-1 0,0 1,1-2,-1 2,2 0,-2-1,0 1,2 0,-2-1,2 1,-2 0,2-1,0 2,-2-1,2 0,-1 1,0 0,0-2,1 2,0 0,-2 0,6 0,27-10,-36 3,-14 4,-16 2,13 5,-1 0,0 0,1 3,1-1,-1 1,2 2,-2-1,2 3,1 0,-2-1,-26 28,43-37,1-1,-1 1,1 1,-2-2,2 1,0 0,-1 1,1-2,0 1,0 0,0 1,0-1,-1 0,1-1,0 2,0-1,1 0,-1 1,0-2,0 1,0 0,0 1,1-1,-1-1,0 1,2 1,-2-1,1-1,-1 1,1 1,-1-2,2 1,-2-1,1 1,0 1,-1-2,2 1,-1-1,-1 0,3 1,50 30,-30-20,-21-10,1 0,0 1,-1 0,1 0,-2-1,2 0,0 2,-2-2,0 2,2 0,-2-2,1 2,-1-1,2 1,-2 0,-1-1,1 0,1 2,-1-2,-1 1,1 0,-1-1,0 5,0-4,-1-1,0 2,-1-1,1 0,0-1,-1 1,1 0,0-1,-2 1,2 0,-2-1,0 0,2 0,-2 0,1 0,-1 0,-4 2,-6 4,-2 0,2-2,-3 1,1-2,1 1,-2-2,-18 2,-27-2,33-2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104 49,'-1'-1,"1"1,-2 0,2-2,-1 2,1 0,-1-1,1 1,-2 0,2 0,-1-1,1 1,-1 0,1 0,-2 0,1 0,1 0,-1 0,1 0,-2 0,2 0,-1 0,0 0,1 0,-2 0,2 1,-1-1,1 0,-1 0,1 0,-2 1,2-1,-1 0,1 2,-1-2,1 1,-2-1,2 0,0 1,-1 1,-32 18,30-18,-1 1,1 1,-1-1,2 1,-1-2,0 2,1 0,-1-1,0 1,2 0,-2 0,2 0,0 1,-1-1,1 0,0 0,-1 2,2-2,0 0,-1 1,1-1,0 0,1 1,-1-1,2 2,-2-2,1 0,0 0,1 0,0 1,0-1,0 0,0 0,0-1,5 6,-3-4,0 1,0-1,0-1,1 0,-1 1,2-1,-1-1,0 1,1 0,-1-1,0-1,2 1,-2 0,2-2,-2 2,2-2,0 0,-2-1,2 2,-1-2,1 0,-2 0,2 0,0 0,6-3,-8 2,-1-1,2 1,-2 0,0-2,1 2,-1-2,0 0,0 1,0-1,0 0,-1 1,1-2,-2 1,2-1,-1 1,0-1,-1 0,1 0,0 0,-1 0,0-1,-1 1,2 0,-2-1,0 1,1-8,-1 5,-1 0,0 1,-1-1,1 2,-2-2,1 0,0 1,-2 0,2 0,-2-1,0 2,1-1,-2 0,1 0,-1 1,0 0,0-1,-8-6,4 6,-1-2,-1 2,1 0,0 0,-1 1,0 0,0 1,0 0,-1 1,0 0,-13-2,0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24 1,'0'4,"-4"5,-1 7,-2 6,3 0,0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281 0,'-3'1,"-1"1,0 0,2 0,-1 0,-1 1,1-2,1 2,-1 0,0-1,1 1,-1 1,-4 4,-5 7,-32 25,0 0,-77 90,120-128,-1 0,1 0,0-1,-1 2,1-2,0 2,-1-2,1 2,1-2,-1 2,1-2,-2 2,2-1,-1 0,1 0,0 1,0-2,0 2,0 0,0-2,0 2,1 2,1-4,-1 2,0-2,1 1,-1-1,0 0,2 2,-2-2,1 1,-1-1,2-1,-2 1,2 1,-2-1,2-1,-2 1,2-1,-1 2,4-2,14 2,0 1,0-2,40-3,-44 2,137 0,59-4,-189 0,-7-2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43 0,'0'4,"0"7,0 5,0 4,0 2,0 5,0 0,0-1,-4 1,-2 0,0-1,2 1,0-2,2 2,-3-6,-2-1,2-4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0,'4'9,"1"7,2 6,-3 3,-5-2,-3-2,0 0,0 3,0-5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0,'5'0,"6"0,9 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1,'9'0,"11"0,8 0,3 0,0 0,-1 0,0 0,-1 0,-2 0,-1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78,'0'-5,"0"-4,5-3,6 2,5 2,4 3,3-3,2 1,2 1,1 2,-7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530 0,'-242'220,"82"-81,113-103,38-31,-1 2,2-1,-1 1,1 1,0 0,0 0,-8 11,16-18,0-1,-1 1,1 1,-2-1,2-1,0 1,0 1,-1-1,1 0,0 1,0-2,0 1,0 0,0 1,0-1,0 0,0 1,0-2,0 1,1 0,-1 1,0-1,2-1,-2 1,0 1,1-1,-1-1,3 3,30 18,48-1,117-7,-41-3,106 0,-239-10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285 1,'-153'412,"78"-189,58-175,-19 78,33-107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1 313,'369'-27,"-102"3,949-49,265-15,346 41,-1486 34,5 0,350 14,-590-16,-7 2,-76 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174 1,'-10'3,"0"1,1 0,0 1,-1-1,1 3,1-2,0 2,0-2,0 3,-9 9,10-9,0 0,1 0,-1 0,2 2,-1-1,2 0,-1 1,1-1,1 0,-1 2,2-2,-1 2,0 14,2-21,1 2,0-2,0 0,0 0,1 0,-1 0,2 0,-2 0,1 0,0 0,1 0,0 0,0 0,-1 0,2-2,-1 2,1 0,0-1,-1 0,1 1,0-2,-1 1,2 0,-1-1,1 1,0-2,-1 2,1-2,0 1,0 0,0 0,0-2,0 1,0 0,8 1,-4-1,0-1,-2 0,2 0,0 0,0-1,0-1,-1 1,1 0,0-2,-1 2,1-2,-2-1,1 1,10-7,-14 8,0 0,1 0,-2 0,0-1,0 0,1 1,0-1,-2 0,2 1,-2-1,0 0,2-1,-2 2,1-2,-1 1,-1-1,1 1,-1-1,2 2,-2-2,0 0,0 1,0-1,0 1,0-1,0 0,-2 2,2-2,-1 1,0-1,-1 1,1-1,0 2,-3-5,1 3,0 0,1 0,-2 0,1 0,-1 0,1 1,-1-1,0 2,0-1,0 0,0 1,-1-1,1 2,-1-2,1 2,-2-1,2 1,-1 0,-7-2,-11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47 1,'5'3,"2"1,-2-2,0 1,2-2,0 2,-2-2,10 2,-5 0,1-1,0 1,-2 1,2 0,11 7,-20-10,-1 0,0-1,1 2,-1-1,0 0,1 1,-2-1,1 0,0 1,-1-1,2 0,-1 1,-1-1,1 0,-1 1,0-1,2 0,-2 1,0 0,0 0,0-1,1 0,-1 1,0 0,-1 0,1-1,0 0,0 1,0 0,-2 0,2-1,-1 0,1 1,-1-1,1 0,-2 1,1-1,1 0,-1 1,-2 0,-1 2,0 2,0-2,-1 0,1 0,-2-2,2 2,-1-1,0 1,-9 1,9-2,1 0,-1-1,-1 1,2 0,-1 1,1 0,-8 6,64 12,-51-22,2 1,0 0,-2 1,2-1,-2 0,0 1,2-1,-2 0,1 1,-1-1,2 2,-2-2,0 0,1 2,-2-2,1 2,0 0,1-2,-2 2,1-2,-1 2,1-1,-1 1,0-2,0 2,2 0,-2-2,0 2,-2-1,2 1,0-2,0 2,-1 0,1-2,-1 2,-1-1,2 0,-1 0,0 0,-1 0,1 0,0 0,-1 0,1-1,-4 3,-1 1,0 1,0-1,0-1,-1 0,0 0,-1 0,2-1,-2 1,1-2,-1 0,0 0,-11 1,-6 0,1-3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11 0,'-4'0,"-3"0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175 2,'0'-1,"1"1,-1 0,0 0,0 0,1 0,-1 0,0 0,2 0,-2 0,0 0,1 0,-1 0,0 0,1 0,-1 0,0 0,0 0,2 0,-2 0,0 0,1 0,-1 0,0 1,0-1,1 0,-1 0,0 0,0 0,2 2,-2-2,0 0,0 0,0 1,1-1,-1 0,0 0,0 1,0-1,0 0,0 0,0 2,1-2,-1 0,0 1,0-1,0 1,-16 17,-29 12,36-24,-2-1,2 2,-1-2,2 3,-1-1,1 1,-9 9,17-14,-2-2,1 0,0 2,1-2,-2 1,2 0,-1 0,1 0,-1 0,1-1,0 2,0-2,0 2,0-2,0 2,0-2,0 2,1 2,0-2,1 1,-1-2,0 2,2-1,0 0,-2-1,2 1,-1 1,1-3,0 2,-1 0,1-1,5 4,23 12,33 25,-60-42,-2 2,1 0,0-1,1 1,-2 0,0 1,0-2,1 2,-2-1,2 1,-2-1,2 1,-2 0,2 5,-3-6,0-1,-1 1,1 0,-2-1,2 1,-1 0,0-1,1 0,-2 0,1 1,0 0,-1-2,0 2,0-1,1 0,-2 0,2 0,-2-1,2 2,-2-2,1 0,0 1,0-1,-1 0,0 1,1-2,-1 1,0 0,1-1,-1 0,-2 2,-13 2,1 0,-2 0,-19 0,7-3,3-1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28,'13'0,"10"0,4 0,-2-4,-1-2,0 0,0 2,1 0,5 2,0 1,-3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104 1,'-4'8,"-3"8,2 7,1 1,-4 2,0 2,1 0,2-1,-3-4,1-2,0-1,3 1,-4 2,0 1,3 1,0 1,2-5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1,'8'0,"8"0,7 0,1 0,2 0,2 0,-1 0,1 0,-1 0,-1 0,1 0,0 0,-6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77 38,'-8'10,"0"-1,1 0,-1 2,2 0,0-1,1 1,0 0,-1 1,2-2,2 2,-2 0,2 0,0 0,0 2,1 12,1-20,0-1,0 0,0 1,1-1,-1 0,2 1,-1-1,0 0,2-1,-2 2,2-1,0-1,-1 1,1-1,0 0,1 0,-2 2,2-4,0 2,-1 0,2 0,-1-1,0 0,0-1,2 2,-2-2,1 0,0 1,-1-2,2 1,-1-1,0 0,1 1,-1-2,0 1,6-1,-3 0,0 1,1-1,-1-1,0 1,0-1,2-1,-2 1,0-2,0 1,0-1,-2-1,2 1,0-1,-1 0,9-8,-11 8,1-1,-2 0,1-1,-1 1,0-2,0 2,-1-2,1 2,-2-2,1 1,0-1,-2 0,0 1,1-2,-1 1,0 0,-1 1,0-12,2 9,-2 0,-2-1,1 1,0 1,-1-1,1-1,-2 1,1 1,-2-1,0 1,0-2,0 2,-2 0,2 0,-1 2,-2-2,2 1,-2 0,-14-11,1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34 38,'3'-4,"0"2,1-2,0 1,-2 0,2 1,0-1,0 0,0 2,0-2,0 2,0-2,2 2,-2 0,0-1,1 2,-1-1,1 1,-1 0,0 0,2 0,-2 0,1 0,-1 1,1-1,-1 2,0-1,2 0,-2 2,0-2,0 1,0 0,0 1,0 0,0-1,-2 1,2 0,0 1,-1-2,0 2,-1-1,1 1,0 0,-1 0,1 0,-2 0,2 0,-2 1,1-1,-1 0,0 2,1-2,-2 0,0 1,1-1,-1 1,0-1,-1 2,1-2,0 0,-2 1,1-1,0 0,-1 1,1-1,-4 6,-2 2,0 0,-1 0,0-2,-1 1,1 0,-3-1,2 0,-2-1,1 0,-14 7,9-5,0 1,1 0,0 0,-18 24,32-36,0 1,-1-1,1 2,-1-1,1-1,0 1,-2-1,2 2,0-1,0-1,-1 1,1 1,0-2,0 1,0 0,0-1,0 2,0-1,0 0,0-1,0 2,0-1,1-1,-1 1,0 1,0-2,2 1,-2 0,0-1,1 3,28 14,43-1,-54-14,0-2,0-2,-1 1,2 0,17-7,50-4,-63 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333 1,'30'11,"-12"-1,-48 5,-36 5,44-16,-1 3,2-1,-1 2,1 0,0 3,1 0,0-1,-36 30,54-40,1 2,1-1,-1-1,1 1,-2 1,2-1,-1-1,1 1,0 1,-1-1,1 0,0 1,0-1,-2-1,2 1,0 1,0-1,0 0,0 1,0-1,0 0,2 1,-2-1,0 0,0-1,1 2,-1-1,0 0,1 1,-1-1,2-1,-2 1,1 1,-1-1,1-1,1 1,-2 1,1-2,0 1,-1-1,2 1,-1-1,0 2,1-2,-2 0,1 1,2-1,73 36,-51-27,-20-6,1 0,-1 1,0-2,1 2,-2 0,1 0,-1 0,0 0,0 2,0-2,0 1,3 6,-6-10,-1 2,1-2,-1 2,0-1,0 0,0 0,0 1,0-2,0 2,0 0,0-2,0 2,-1-1,1 0,-1 0,-1 0,2 0,-1 0,0 0,-1 0,1 0,0 0,-1-1,1 0,0 2,-1-2,1 1,-2-1,2 0,0 1,-2-1,2-1,-2 1,2 1,-2-2,-1 1,-11 6,2-1,-2 0,1-1,-2-1,1 0,0-1,-1-2,0 2,-26-3,19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74 1,'0'4,"-4"7,-2 5,0 4,2 2,2 4,-5-4,0 0,1-1,2 2,0-1,-2 2,0 2,-1-1,3-4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74 7,'-5'2,"0"2,-1 0,1 0,0 0,1 2,0-2,-2 1,2 0,0-1,2 3,-2-2,1 1,0-1,1 2,-1-2,2 2,-3 9,2-14,2 1,-1 0,1-1,0 1,0 1,0-1,0-1,0 1,1 0,-1-1,2 1,-2 0,1-1,0 1,-1 0,2-1,-1 1,0 0,2-1,-2 0,1 0,0 1,0-2,0 2,0-2,0 1,1 0,-2 0,2-1,0 0,-1 1,1-1,0-1,-1 1,1 1,0-2,-1 1,1-1,0 0,-1 0,5 0,0 0,-1 0,2-1,-1-1,0 1,-1 0,1-2,0 2,-1-2,1-1,0 1,-2-1,2 2,-2-2,2-2,5-4,-8 7,-2 2,1-2,0 0,-1 1,1-1,0 0,-2-1,2 2,-2-1,2-1,-2 1,0-1,1 2,-1-2,0 0,1 1,-2-1,1 0,-1 1,0-1,0 0,0 0,0 0,0 2,-1-2,1 0,-2 0,2 1,-1-1,-3-4,0 4,1 1,-1-1,0 2,-1-1,1 0,0 1,-1-1,1 0,-2 2,2 0,-1-1,0 1,-1 0,2-1,-1 2,0 0,-1-1,1 1,0 1,-5 1,9-2,-22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48,'13'0,"10"0,4 0,2 0,0-4,2-2,-3 0,0 2,-1 0,-1 2,1 1,-2 1,1 0,-1 0,2-4,-2-3,0 2,-2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102 31,'-4'0,"0"0,0 0,0 0,0 0,0 1,0-1,0 1,0 1,0-1,0 0,2 1,-2 0,0 0,1 0,-1 0,1 0,-1 1,2 0,-1-1,0 1,1 0,-1 1,0-2,2 2,-6 6,6-4,-2 1,2-2,0 2,-1 0,1-1,1 1,0 0,0-1,0 1,0 0,1-2,1 2,-1-1,4 12,-3-12,0 1,1 0,1-2,-1 2,1-2,0 2,0-2,0 0,0 1,1-1,0-1,-1 1,2-1,7 6,-9-8,0 0,0-1,1 2,-1-2,0 0,2-1,-2 2,0-2,1 1,-1-1,1 0,-1 0,2 0,-2-1,0 1,1-2,-1 1,0 0,1-1,-1 1,0-2,0 2,7-6,-6 3,-1 2,2-1,-2-1,0 1,0-1,0 0,-2 0,2 0,0 0,-1-1,0 1,-1-1,1-1,0 2,-2-1,0 0,2-1,-2 1,-1 0,2-1,-1 1,-1 0,0-1,0 1,0 0,-1-1,1 1,-2 0,1-1,0 1,-5-10,4 7,-2 2,1-1,-1 0,0 1,0 0,0 0,-1 0,-1 0,1 0,0 2,-1-1,0 0,0 1,0 0,-1 0,0 0,1 1,-1 0,-1 1,1-1,-1 0,-10-1,-5 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0,'0'5,"0"1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28 0,'-4'9,"-3"7,2 4,0 6,2 0,0 1,3 1,-1 0,1-1,0-1,1 1,-1-2,0 2,0-6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9 1,'4'0,"0"0,0 0,0 0,-1 0,1 0,0 1,0-1,0 2,-1-1,1 0,0 1,-2-1,2 0,-1 1,1 0,-1 1,1-2,-2 2,1 0,0-1,-1 1,5 5,-6-4,1-1,-1 1,-1 1,1-1,-1 0,2 0,-2 0,0 0,0 0,0 0,-2 0,2 0,-1 0,1 1,-1-2,-1 1,1 0,-2 0,2 0,-4 5,-30 39,30-42,-1 0,1 1,1 0,-1-1,1 1,0 0,0 1,1-2,0 2,-2 8,5-14,0-1,1 0,-1 1,0 0,2 0,-2-1,1 0,-1 1,1-1,1 0,-2 1,1-1,0 0,1 1,-1-2,-1 1,1 0,1 1,-1-2,0 1,1 0,-1-1,0 2,2-2,-2 0,1 1,-1-1,0 0,1 0,0 1,0-1,-1 0,0 0,1 0,-1 0,3-1,60-3,44-19,-84 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161 9,'7'-1,"-14"-3,-22 0,25 5,-66 14,66-15,0 1,0 1,0-1,0 0,0 2,0-2,0 2,0-2,2 2,-2 0,1-1,-1 1,-3 5,7-7,0 1,-1-1,1 0,0 1,0-1,0 0,0 1,0-1,0 0,0 1,0-1,0 0,0 1,1-1,-1 0,0 1,2-1,-2 0,1 1,-1-1,1 0,-1 1,2-2,-1 1,-1 0,1 1,1-2,-1 1,0 0,1-1,-2 2,4-1,44 27,-42-24,14 5,-6-2,-1 0,0-1,1 2,-2 0,20 18,-30-25,0 2,0-1,1 1,-2 0,1 1,0-2,0 1,-1 0,0 1,1-2,-1 1,-1 1,1-1,-1 1,2-2,-2 2,0-1,0 1,0 0,0-1,-2 1,2-2,-1 2,1-1,-1 0,-1 1,1-2,0 2,-1-1,1 0,-3 2,-1 3,-1 0,1-1,0-1,-2 1,0 0,1-1,-2 0,1-1,-1 0,1 1,-17 6,4-3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28 0,'0'9,"0"7,-5 6,-1 2,1 2,0 2,2 0,0-1,2 0,1-1,0 1,0 0,0-2,1-4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52,'9'0,"7"0,6-4,3-3,2 2,-1 0,2 2,0-4,-1 1,0-1,-1 3,-4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71 49,'-3'2,"-1"-2,1 0,-1 1,2 0,-1-1,-1 2,1-1,1 0,-1 2,0-2,1 1,-1 0,0 0,1 0,-1 1,0-2,2 2,-2 0,2-1,-2 1,2 0,0-1,-1 2,1-1,0 0,-1-1,1 2,1-1,-1 1,1-1,0-1,0 2,0 4,-2 2,1-2,1 1,1-1,-1 1,2-1,-1 2,0-2,2 0,-2 1,3-1,6 15,-5-18,0 2,1-2,0 0,0 1,0-1,1-1,0 0,-1 0,2 0,-1 0,1-1,0-1,-1 1,1 0,0-2,0 0,0 1,0-2,0 1,0-1,12-1,-12 1,0-2,0 2,-2-1,2 0,0-2,-1 2,1-2,-1 0,1 1,-2-2,1 0,0 0,-1 0,0 0,0-2,0 2,0-1,0-2,-1 2,-1 0,1-2,6-9,-10 11,1-1,-2 1,1 0,0-1,-1 1,0 0,0-1,0 1,-1 1,1-1,-1-1,-1 1,1 0,0-1,-2 2,2-1,-2 0,0 1,1 0,-1-2,0 2,-1 0,2 0,-2 0,0 0,-6-4,-3-2,1-2,-1 2,-2 1,2 0,-2-1,0 4,-18-9,9 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136 0,'-62'81,"1"2,60-83,1 0,-2 1,1-1,1 2,-1-2,1 1,-2-1,2 1,-1-1,1 2,-1-1,1-1,0 1,-2 1,2-2,0 1,0 0,-1 1,1-2,0 1,0 0,0-1,0 2,0-1,0 0,0-1,0 2,0-1,0 0,0-1,1 2,-1-1,2 2,-1-2,2 0,-2 1,2-1,-1 0,0 1,0-1,1-1,0 1,-1-1,0 2,0-2,1 1,2-1,102 1,-91-2,64 0,-57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72 0,'-7'9,"-1"-1,2 2,-1-2,2 1,-1 2,1-2,0 2,1-2,0 2,1-1,0 1,1 1,-2 13,2-17,2-1,-1 1,1-1,0 1,1-2,-1 2,2-1,-1 0,0 1,2-2,0 1,-1 0,1 1,0-3,1 2,0-1,0 1,0-2,1 1,-1 0,8 5,-9-8,-1-1,2 0,0 0,-1 0,1 0,0 0,0-1,-1 0,1 1,0-1,0-1,0 1,0-1,0 0,0 0,0 0,1 0,-1 0,0-1,0 1,0-1,-1-1,1 1,0 0,0-1,0 1,-2-2,2 2,0-2,-1 1,4-4,-2 2,-1 0,0 0,0-1,0 1,-1-1,1 1,-2-2,1 1,0 0,-1-1,1 1,-2 0,1-1,-1 0,0 0,1 1,-1-2,-1 2,0-2,0 2,-1-7,-2 0,0 1,-1 1,0-1,-1 0,0 2,-1-2,1 2,-2 0,1-1,-2 2,1-1,-1 1,-1 0,1 1,-2-1,1 2,0 0,-15-7,8 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21 2,'3'0,"0"-1,-1 1,0 0,0 0,1 0,0 0,-1 0,0 0,0 1,1-1,0 0,-2 2,2-1,-1-1,1 1,-2 1,2-1,-2 0,2 1,-2-1,2 0,-2 1,1 0,-1 0,2-1,-2 2,0-2,1 2,-1-2,-1 2,1-1,1 0,-1 0,-1 1,1-2,-1 2,0 0,2-1,-2 1,0-2,0 2,0 0,0-1,-2 1,2-2,0 2,-1 0,1-1,-1 0,-2 4,-4 12,1-2,-1 0,-2-2,1 2,-19 22,8-5,19-32,0-1,0 2,-1-1,1-1,0 1,0 1,0-2,0 1,0 0,0-1,0 2,1-1,-1-1,0 1,0-1,0 2,2-1,-2-1,0 1,1-1,-1 2,1-1,3 2,-1-2,1 0,0 2,0-2,-1 1,1-2,0 1,0 0,0-1,0 0,0 0,0 0,8 0,12 0,0-1,0-2,38-7,-38 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1,'8'0,"9"0,5 0,2 0,2 0,2 0,0 0,-1 0,0 0,5 0,0 0,-2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20,'13'0,"13"-4,7-2,2 1,-6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0,'5'0,"5"0,6 0,4 0,4 0,1 0,2 0,-1 0,1 0,0 0,-1 0,1 0,0 0,-2 0,2 0,-6 0</inkml:trace>
</inkml:ink>
</file>

<file path=ppt/ink/ink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1:57.685"/>
    </inkml:context>
    <inkml:brush xml:id="br0">
      <inkml:brushProperty name="width" value="0.05292" units="cm"/>
      <inkml:brushProperty name="height" value="0.05292" units="cm"/>
      <inkml:brushProperty name="color" value="#0070C0"/>
    </inkml:brush>
  </inkml:definitions>
  <inkml:trace contextRef="#ctx0" brushRef="#br0">6011 6451 0,'-89'230'0,"89"-213"0,0 2 15,-18 51 1,18-52-16,-17-18 0,17 17 0,0 0 16,0 1-16,0 0 0</inkml:trace>
  <inkml:trace contextRef="#ctx0" brushRef="#br0" timeOffset="253.07">6663 6487 0,'-71'71'0,"71"-54"0,-17 1 16,-19 35-16,19-36 16,-1 18-16,1-16 0</inkml:trace>
  <inkml:trace contextRef="#ctx0" brushRef="#br0" timeOffset="486.11">6363 6610 0,'17'0'16,"2"0"-16,-2 0 16,1 17-16,-1-17 0,2 19 15,-2-2-15,0-17 16,-17 18-16,54-1 15,-20 2-15,-16-19 0,0 0 16</inkml:trace>
  <inkml:trace contextRef="#ctx0" brushRef="#br0" timeOffset="704.8">7122 6381 0,'0'36'15,"0"-19"1,0 0-16,0 1 0,-18 52 16,18-34-16,-17 16 15,17-33-15,0-2 0,0 1 16,0-1-16,0 2 0</inkml:trace>
  <inkml:trace contextRef="#ctx0" brushRef="#br0" timeOffset="925.84">7456 6681 0,'-52'17'31,"34"2"-31,-17-2 0,18 18 16,-1-17-16,-18 17 16,19-18-16,0 1 0,-2 18 0,2-19 15,-18 0-15,16 19 16,2-18-16,0-1 0,17 2 0,-18-2 16,18 0-16,-17-17 0</inkml:trace>
  <inkml:trace contextRef="#ctx0" brushRef="#br0" timeOffset="1242.67">7651 7034 0,'-36'0'16,"19"0"-16,-1 0 0,18 17 0,-17-17 15,0 18-15,-2-18 0,-16 36 16,-1-19 0,19 0-16,0-17 15,17 18-15,0 0 16,17 0 0,36-18-1,-35 0 1,-1 17-16,2-17 0,-2-17 0,0 17 15,1 0-15,18 0 0,-2 0 16,-16-18-16,0 18 16</inkml:trace>
  <inkml:trace contextRef="#ctx0" brushRef="#br0" timeOffset="1440.74">7792 6998 0,'-18'0'15,"18"19"-15,-18-2 0,18 0 0,-17 54 16,17-36 0,-17 1-16,17-2 0,0 2 15,0-18-15,0 16 0,0 2 0,0-18 16,0 18-16,0 16 16,0-35-16,0 2 0,17-2 15,0-17-15</inkml:trace>
  <inkml:trace contextRef="#ctx0" brushRef="#br0" timeOffset="1717.28">8498 6487 0,'-18'35'31,"18"-18"-31,0 19 16,0-18-16,0 16 0,0-15 0,0 69 16,18 0-1,-18-35 1,0-18-1</inkml:trace>
  <inkml:trace contextRef="#ctx0" brushRef="#br0" timeOffset="1905.27">8251 6769 0,'35'-18'16,"-18"18"-16,2-17 0,-2 17 16,18 0-16,-17 0 0,17-17 15,-18 17-15,19 0 0,-18 0 0,16-19 16,2 19-16,-18 0 0</inkml:trace>
  <inkml:trace contextRef="#ctx0" brushRef="#br0" timeOffset="2565.69">10208 6310 0,'54'-17'16,"-37"17"-16,0 0 16,-17 17-16,19-17 15,-19 19-15,-19-2 0,19 18 16,-17-18-16,0 2 0,-1 15 16,0-16-16,-17 35 15,18-36-15,17 2 16,-19-2-16,2 1 0,17-1 15,0 0 1,17-17 0,2 0-16,-2 0 0,18 0 0,54-17 31,-54 17-31,-18 0 0,19 0 16,-19-17-16,18 17 0,-16-18 0,15 18 15,1-17-15,-16-2 0</inkml:trace>
  <inkml:trace contextRef="#ctx0" brushRef="#br0" timeOffset="2742.48">10967 6293 0,'0'0'0,"-17"36"32,-19-2-17,36 1-15,-18-16 0,-35 51 16,36-52-16,-1 16 15,1-15-15,-36 33 16,53-35-16,-18 2 0,1-2 16</inkml:trace>
  <inkml:trace contextRef="#ctx0" brushRef="#br0" timeOffset="2920.86">10684 6558 0,'0'0'16,"19"-19"-16,-2 19 15,-17-17-15,35 17 0,1 0 16,-19 17 0,1-17-16,-1 0 0,2 0 15,15 19-15,-16-19 16,0 0-16,0 0 16,-1-19-16</inkml:trace>
  <inkml:trace contextRef="#ctx0" brushRef="#br0" timeOffset="3105.26">11372 6187 0,'18'-18'0,"-18"0"15,-18 72 17,18-37-32,-17 0 0,17 2 15,-17 16-15,17 1 0,-18-19 0,18 0 16,0 18-16,0-16 15,18 51 1,-1-52-16</inkml:trace>
  <inkml:trace contextRef="#ctx0" brushRef="#br0" timeOffset="3327.75">11743 6381 0,'-53'36'15,"35"-19"-15,1 0 16,-36 37-16,-89 87 16,72-70-1,18-19-15,34-16 16,-18-2-16,19 2 16,0-18-16,-2-18 0,19 34 31,0-15-31</inkml:trace>
  <inkml:trace contextRef="#ctx0" brushRef="#br0" timeOffset="3633.07">11760 6805 0,'-34'0'15,"16"17"-15,0-17 16,0 17-16,1 1 16,0 0-16,-2-18 15,2 18-15,17-1 0,-18 0 16,18 2-16,-17-19 16,17 17-16,0 1 15,17-1 1,1-17-16,-1 0 0,2 0 15,-2 0-15,0 0 16,37-17-16,-37 17 16,0-18-16,2 18 0,-2-17 0</inkml:trace>
  <inkml:trace contextRef="#ctx0" brushRef="#br0" timeOffset="3822.75">11902 6769 0,'-35'36'15,"35"-19"-15,-19 0 16,19 37-16,-17-37 16,17 19-16,0-19 0,0 1 15,0 18-15,0-19 0,0 35 0,17 1 16,2-17 0,-2-18-16,-17-1 0,35 0 15,-16-17-15,-2 18 0,0-18 16</inkml:trace>
  <inkml:trace contextRef="#ctx0" brushRef="#br0" timeOffset="4099.87">12766 6222 0,'0'36'31,"18"-19"-15,-18 18-16,0 36 15,0-54-15,0 36 0,0-35 16,0 18-16,0-19 15,0 19-15,0-19 16</inkml:trace>
  <inkml:trace contextRef="#ctx0" brushRef="#br0" timeOffset="4270.75">12607 6505 0,'88'-36'0,"-35"36"16,-17-18-16,-1 18 16,0 0-16,18 0 0,54-17 15</inkml:trace>
  <inkml:trace contextRef="#ctx0" brushRef="#br0" timeOffset="4714.79">14107 6099 0,'105'18'0,"-105"-1"16,0 0-1,0 1-15,0 0 16,18 53 15,-18-54-31,0 1 16,0-1-16,0 36 15,-18-53-15,1 35 16,-36 1 0,35-19-16,1-17 15,-19 18-15,19-18 0,17 18 16,-18-18-16</inkml:trace>
  <inkml:trace contextRef="#ctx0" brushRef="#br0" timeOffset="4900.2">14424 6117 0,'18'0'31,"-1"17"-31,-17 18 15,-17-17-15,17 0 0,0-1 16,-18 54 0,18-54-16,-17 19 0,17-19 15,-19 18-15</inkml:trace>
  <inkml:trace contextRef="#ctx0" brushRef="#br0" timeOffset="5086.34">14336 6239 0,'18'0'15,"-1"19"1,0-19-16,2 0 0,-2 17 0,1-17 16,35 18-16,52-1 31,-87-17-31,18 0 0,-19 0 0,0 0 0</inkml:trace>
  <inkml:trace contextRef="#ctx0" brushRef="#br0" timeOffset="5308.33">15130 5870 0,'-18'35'0,"18"-18"0,0 36 16,-17-35-16,17-1 15,-19 54-15,19-53 16,-17 34-16,17-34 0,0 0 0,0 0 16,17-1-16,-17 0 15,19 2-15</inkml:trace>
  <inkml:trace contextRef="#ctx0" brushRef="#br0" timeOffset="5522.48">15554 6134 0,'17'-17'0,"-88"87"32,54-52-32,-19 16 15,1 2-15,-142 158 16,125-141-16,16-17 15,1-1-15,-1-1 0,2 2 0,-20 18 16,37-20-16,0-16 16,-1 0-16,0 17 15,18-18 1</inkml:trace>
  <inkml:trace contextRef="#ctx0" brushRef="#br0" timeOffset="5830.05">15588 6717 0,'-34'0'31,"-2"0"-31,18 17 16,-18 0-16,19 1 15,0 0-15,-1-18 16,18 18-16,-17-1 16,17 0-16,17-17 31,1 0-31,16 0 16,20-17-1,-37 17-15,2-17 0,-2-1 16,0 18-16,1-18 0</inkml:trace>
  <inkml:trace contextRef="#ctx0" brushRef="#br0" timeOffset="5992.27">15694 6663 0,'18'0'0,"-36"0"16,18 35 15,-18 18-15,1-35-16,17 35 0,-17 0 15,17-35 1,0 16-16,17 20 15,0-37-15,-17 2 0,18-19 16,0 0-16</inkml:trace>
  <inkml:trace contextRef="#ctx0" brushRef="#br0" timeOffset="6249.29">16611 5975 0,'53'142'0,"-53"-108"16,0 2-16,0-18 0,0 16 16</inkml:trace>
  <inkml:trace contextRef="#ctx0" brushRef="#br0" timeOffset="6432.1">16488 6205 0,'71'-18'0,"-19"0"15,-16 18-15,-19 0 0,18-18 16,1 18-16,-19 0 0,19 0 16,16 0-1</inkml:trace>
  <inkml:trace contextRef="#ctx0" brushRef="#br0" timeOffset="6803.58">18111 5958 0,'-36'17'0,"19"1"16,-1-18-16,1 17 0,-2 19 16,2-36-16,0 17 15,-19 19-15,18-18 16,18-1-16,-17 0 0,17 1 15,0 0-15,17-18 16,19 18 0,-1-1-16,-18-17 0,19 0 0,-1 0 15,1 0-15,-19 0 0,18 0 16,1 0-16,-1 0 0,18 0 16,-17-17-16,-19-1 15</inkml:trace>
  <inkml:trace contextRef="#ctx0" brushRef="#br0" timeOffset="7013.7">18287 5870 0,'0'17'0,"0"-34"16,-17 52-16,17-18 0,-18 2 15,0 121 1,18-104-16,-18-2 15,18 2-15,0 16 16,0-33-16,0-2 0,0 18 0,0-16 16,0-2-16,18-17 15,-18 17-15</inkml:trace>
  <inkml:trace contextRef="#ctx0" brushRef="#br0" timeOffset="7218.67">18940 5905 0,'-36'36'15,"36"-19"-15,-17 0 16,0 1-16,-37 35 0,37-18 16,0-17-16,-19 17 0,18 0 15,-35 54 1,53-72-16,-17 1 0,17-1 15,-18 2-15</inkml:trace>
  <inkml:trace contextRef="#ctx0" brushRef="#br0" timeOffset="7428.44">18692 5958 0,'36'35'16,"-36"-18"0,18-17-16,-1 36 0,2-19 15,-2-17-15,0 18 0,1 0 16,35 0 0,-36-18-16,1 17 0</inkml:trace>
  <inkml:trace contextRef="#ctx0" brushRef="#br0" timeOffset="7624.88">19363 5622 0,'0'0'16,"-17"36"0,-1-19-16,18 19 15,-18-18-15,18 16 0,-18 20 16,1-20-16,0 20 0,-19 34 15,18-52-15,1-2 0,0 2 0,-2 52 32,19-53-32</inkml:trace>
  <inkml:trace contextRef="#ctx0" brushRef="#br0" timeOffset="7866.89">19698 6151 0,'-35'18'16,"-1"0"-1,19 0-15,-1-1 0,-35 0 16,18 19-16,-1-1 0,2 1 0,-90 52 16,89-53-1,18-17-15,-19 17 0,18-18 0,1 2 0,0-2 16,-2 18-16,2-35 15,17 17-15,-18 2 32</inkml:trace>
  <inkml:trace contextRef="#ctx0" brushRef="#br0" timeOffset="8292.95">19575 6522 0,'-71'17'32,"54"-17"-32,-2 0 0,2 19 15,0-19-15,-18 17 0,16 1 16,2-18-16,0 17 0,-1-17 16,0 17-16,0 2 15,18-2 1,18-17-1,0 0-15,0 0 0,-1 0 16,0 0-16,19-17 0,35-19 31,-54 36-31,18-17 0,-16 17 16,-2-18-16,0 18 16,-17 18-1,0-1 1,-17 0-16,17 2 0,0-2 15,-17 1-15,17-1 0,0 2 0,-19-2 16,19 18-16,-17 53 16,17-70-1,0 0-15,0-1 16,17-17-16,-17 17 16</inkml:trace>
  <inkml:trace contextRef="#ctx0" brushRef="#br0" timeOffset="10193.25">6980 7651 0,'18'-17'0,"0"17"15,0 0-15,16 0 0,73-19 16,-36 2-16,17 0 0,17-1 16,178-18-1,-178 19-15</inkml:trace>
  <inkml:trace contextRef="#ctx0" brushRef="#br0" timeOffset="10527.01">11831 7281 0,'36'-18'16,"-19"18"-1,18 0-15,54 0 0,-54 0 16,18 0-16,-1-18 16,72 18-16,-53 0 0,0 0 15,-1-18-15</inkml:trace>
  <inkml:trace contextRef="#ctx0" brushRef="#br0" timeOffset="10837.58">16171 7369 0,'123'-18'31,"-87"18"-31,34-17 0,0 17 16,71-19-16,36-15 15</inkml:trace>
  <inkml:trace contextRef="#ctx0" brushRef="#br0" timeOffset="11052.72">20475 7139 0,'17'0'16,"1"0"-16,-53 0 0,87 0 15,-35 0-15,2-17 16,-2 17-16,18 0 16,18 0-16</inkml:trace>
  <inkml:trace contextRef="#ctx0" brushRef="#br0" timeOffset="11424.7">22820 5887 0,'35'0'0,"1"0"16,-1 0-16,-17 0 0,0 0 16,-1 0-16,0 0 0</inkml:trace>
  <inkml:trace contextRef="#ctx0" brushRef="#br0" timeOffset="11603.87">22820 6187 0,'18'0'15,"-1"-18"-15,2 18 16,-73 18-16,125-36 0,-54 18 0,1 0 0,0-18 15,34 18-15,-34 0 0</inkml:trace>
  <inkml:trace contextRef="#ctx0" brushRef="#br0" timeOffset="17646.29">24990 5658 0,'0'-17'16,"-18"51"-1,18 2-15,0-18 0,-17-1 0,17 18 16,-19 1-16,19-19 0,-17 19 0,17-1 15,-17 1-15,17-19 16,-18 54-16,18-54 0,0 18 0,-17-17 16,17 0-16,0-1 0,0 0 0,0 1 15</inkml:trace>
  <inkml:trace contextRef="#ctx0" brushRef="#br0" timeOffset="17898.47">25536 5975 0,'-34'-17'0,"16"17"15,-123 71 1,88-54-16,18 0 0,-18 19 15,-1-1-15,-34 18 0,35-18 16,18-18-16,-35 54 16,35-52-16,16-2 0,2 0 0,17 1 15</inkml:trace>
  <inkml:trace contextRef="#ctx0" brushRef="#br0" timeOffset="18051.22">25343 6239 0,'-36'19'16,"19"16"-16,70-89 0,-160 144 0,73-56 0,-142 108 16,52-20-1,53-68-15,18 16 0,-70 54 16,52-72-16,18 2 0,1-1 16</inkml:trace>
</inkml:ink>
</file>

<file path=ppt/ink/ink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2:24.704"/>
    </inkml:context>
    <inkml:brush xml:id="br0">
      <inkml:brushProperty name="width" value="0.05292" units="cm"/>
      <inkml:brushProperty name="height" value="0.05292" units="cm"/>
      <inkml:brushProperty name="color" value="#0070C0"/>
    </inkml:brush>
  </inkml:definitions>
  <inkml:trace contextRef="#ctx0" brushRef="#br0">20924 2844 0,'52'0'16,"-33"0"-16,16 0 0,1 0 16,-19 19-16,18-19 0,1 0 15,-2 0-15</inkml:trace>
  <inkml:trace contextRef="#ctx0" brushRef="#br0" timeOffset="208.38">20942 2951 0,'34'0'16,"-15"0"-16,-2 0 0,18 0 15,89 0 1,-107 17-16,19-17 0,-18 0 15</inkml:trace>
  <inkml:trace contextRef="#ctx0" brushRef="#br0" timeOffset="1828.49">7378 5896 0,'-18'0'0,"-18"0"16,36 17-1,-17 1-15,17 0 0,-17 53 32,-2-54-32,19 18 0,0 1 15,0-19-15,0 1 0,19-1 0,-19 19 16,17-19-16,-17 1 0,17 0 16,1-18-16,0 18 0,0-18 0,16 17 15,20-17 1,-37-17-16,19 17 15,-19-18-15,1 0 0,18-17 0,-36 18 16,17-2-16,-17-16 0,0-35 16,-17 52-16,-2-18 15,2 19-15,17 0 0,-18-1 0,1 0 16,-2 0-16,2 1 0,0 17 16,-19-17-16,18 17 0,-34 0 15,34 17 1,0 0-16</inkml:trace>
  <inkml:trace contextRef="#ctx0" brushRef="#br0" timeOffset="1989.35">7800 6055 0</inkml:trace>
  <inkml:trace contextRef="#ctx0" brushRef="#br0" timeOffset="2232.82">8154 5843 0,'0'17'16,"0"19"-16,0-1 0,-18-17 15,18 0-15,0-1 0,0 19 0,-18 16 16,0-35-16,18 19 15,-17-1-15,0 36 16,17-35-16</inkml:trace>
  <inkml:trace contextRef="#ctx0" brushRef="#br0" timeOffset="2564.61">9035 5879 0,'0'17'31,"0"0"-31,19 71 16,-19-69-1,0 33-15,0-35 16,17 37-16,-17-37 0,-17 19 16,17-1-16,0-17 15,0 17-15,-19-35 16,19 17-16</inkml:trace>
  <inkml:trace contextRef="#ctx0" brushRef="#br0" timeOffset="2783.17">8806 6213 0,'18'-17'16,"0"17"-1,-1 0-15,19 0 0,52-17 16,-53 17 0,18 0-16,-18 0 0,-18 0 15,19 0-15,-1-19 0,-17 19 16,0 0-16,-1 0 0,0 0 0,2 0 16</inkml:trace>
  <inkml:trace contextRef="#ctx0" brushRef="#br0" timeOffset="3746.77">10040 5791 0,'-34'-19'16,"34"38"-16,-35-19 15,16 17-15,2 0 0,17 1 16,-17 18-16,-19 69 16,36-69-1,-18-19-15,18 1 0,18-1 0,-18 19 16,0-19-16,18 18 15,0-35-15,16 36 0,-15-36 16,-2 17-16,35-17 16,-33 0-16,-2 0 15,1-17-15,-1 17 16,2-17-16,-19-2 16,0 2-16,0-1 0,0-18 15,-19-16-15,2 35 0,-1-19 16,-18-17-1,19 35-15,-18 1 16,35 0 0</inkml:trace>
  <inkml:trace contextRef="#ctx0" brushRef="#br0" timeOffset="3890.32">10323 6037 0</inkml:trace>
  <inkml:trace contextRef="#ctx0" brushRef="#br0" timeOffset="4122.14">10606 5843 0,'17'17'16,"-17"19"-16,0-19 15,0 1-15,0 0 16,0 70-1,0-53-15,0-18 0,0 2 16,0-2-16,-17 18 16,17 1-16,17-19 15</inkml:trace>
  <inkml:trace contextRef="#ctx0" brushRef="#br0" timeOffset="4367.22">11311 5913 0,'-17'54'15,"17"-37"-15,-19 0 16,19 2-16,0 33 0,-17-35 15,17 54 1,0-52-16,0-2 0,0 0 16,-18 1-16</inkml:trace>
  <inkml:trace contextRef="#ctx0" brushRef="#br0" timeOffset="4566.79">11064 6143 0,'35'-18'15,"-18"18"-15,19 0 16,-18 0-16,-1 0 0,19 0 16,-19 0-16,1-17 0,18 17 15,-19 0-15,0 0 0,19 0 16</inkml:trace>
  <inkml:trace contextRef="#ctx0" brushRef="#br0" timeOffset="5090.45">12299 5843 0,'-17'17'31,"-2"-17"-31,19 19 0,-17-2 0,17 0 0,0 1 16,0 0-16,-18 17 0,18-18 16,0 2-16,18 16 0,-1 18 15,36 18 1,-18-54-16,-16 0 15,-2-17-15,0 0 0,19 18 16,-18-36-16,-1 18 0,18-17 16,-17-36-1,-18 35-15,0-18 16,0 19-16,0 0 0,-18-18 0,18 16 16,-18-15-16,1-2 15,0 36-15,17-18 0,-18 1 16,0 17-16,0 0 0,1 0 15,0 0 1,-2 17-16</inkml:trace>
  <inkml:trace contextRef="#ctx0" brushRef="#br0" timeOffset="5230.85">12580 6001 0,'19'0'16</inkml:trace>
  <inkml:trace contextRef="#ctx0" brushRef="#br0" timeOffset="5802.55">13092 5913 0,'18'0'0,"0"18"31,-18 0-15,-18 0-16,36 16 15,-18-15 1,18-2-1,-18 1-15,17-1 16,-17 0 0,-17 19-1,-19-18 1,1-1 0,18 2-16</inkml:trace>
  <inkml:trace contextRef="#ctx0" brushRef="#br0" timeOffset="6050.75">13922 5879 0,'0'0'0,"0"17"32,0 0-32,0 1 0,0 18 15,0-19-15,0 0 0,-18 2 16,18-2-16,0 1 0,0 16 16,-18-15-16,18-2 0,-18 18 15</inkml:trace>
  <inkml:trace contextRef="#ctx0" brushRef="#br0" timeOffset="6248.97">13675 6089 0,'88'-34'16,"-53"34"-16,-18 0 0,19 0 15,-1 0-15,18-18 0,-36 18 16,19 0-16,-18 0 16,-1 0-16,19-17 0</inkml:trace>
  <inkml:trace contextRef="#ctx0" brushRef="#br0" timeOffset="6679.72">14610 5825 0,'0'0'0,"-18"0"16,0 18-16,18-1 16,0 2-16,0 15 0,0-16 15,0 0-15,18 53 16,0-54-16,-18 1 0,34 16 16,-16-15-16,18-19 0,17 35 15,-36-35 1,1 0-16,-1 0 0,2 0 0,-2-18 15,0 1-15,1-36 16,-18 35 0,0 1-16,0-2 0,-18 19 15,18-17-15,-17-18 0,0 17 16,-2 0 0,2 1-16,-1 17 0,1 0 15,-2 0-15</inkml:trace>
  <inkml:trace contextRef="#ctx0" brushRef="#br0" timeOffset="6844.31">15086 6020 0,'0'-19'16,"17"2"-1</inkml:trace>
  <inkml:trace contextRef="#ctx0" brushRef="#br0" timeOffset="7035.65">15527 5825 0,'-19'35'15,"19"-16"-15,0-2 16,-17 0-16,0 37 16,17-37-16,0 19 15,0-19-15,-18 1 0,18-1 16,0 19-16,-17-19 16</inkml:trace>
  <inkml:trace contextRef="#ctx0" brushRef="#br0" timeOffset="7825.58">12351 6460 0,'-17'0'15,"53"0"1,104 0 0,-104 0-16,105 0 15,-89 0-15,19 0 0,53 0 16,-71 17-16,-18-17 0,18 0 16,-18 0-16,-17 0 0,17 0 0,0 19 15,-17-19 1,-18 17-16</inkml:trace>
  <inkml:trace contextRef="#ctx0" brushRef="#br0" timeOffset="8052.45">12263 6689 0,'36'0'16,"-19"0"-16,18 0 0,1 0 15,-1 18-15,71-18 0,-35 0 16,-19 0-16,55 0 16,15 0-16,-15-18 15,-72 18-15,18 0 16,-36 0-16,1-17 0,18 17 16,-19-17-1</inkml:trace>
  <inkml:trace contextRef="#ctx0" brushRef="#br0" timeOffset="12628.31">6919 5579 0,'53'17'16,"-1"-17"-16,-16 0 16,16 0-16,2 0 0,-1 0 0,158 17 31,-175-17-31,-2 0 0,2 0 0,35 0 15,-36 0-15,1 18 16,-2-18-16,90 0 16,-89 0-16,1 0 15,-1 0-15</inkml:trace>
  <inkml:trace contextRef="#ctx0" brushRef="#br0" timeOffset="13157.98">9918 5561 0,'34'0'15,"-15"0"1,16 0-16,-18 0 0,19 0 16,-1 0-16,123 18 15,-70-1 1,-52-17-16,-1 0 0,1 0 16</inkml:trace>
  <inkml:trace contextRef="#ctx0" brushRef="#br0" timeOffset="15002.47">12899 5860 0,'0'-17'0,"35"34"62,18-17-46,-36 0-16,1 0 16,-1 0-16,19 0 15,-19 0 1,1 19-1,-18-2 1,0 0-16,0 19 0,-18-1 16,18-18-16,-17 54 15,0-54-15,-2 54 16,19-52-16,-17 15 0,17-16 0,-18 0 16,18 17-16,0-18 0,-17 1 15,17 18-15,0-19 16,-19-17-16,19 17 0,0 2 15,0-2 1,19-17 0</inkml:trace>
  <inkml:trace contextRef="#ctx0" brushRef="#br0" timeOffset="15298.52">12810 6160 0,'158'-17'16,"-122"-1"-16,-1 18 15,18 0-15,-17 0 0,-1 0 0,18 0 16,-1 0 0,-16 0-16,-18 0 0,-1 0 15,2 0-15</inkml:trace>
  <inkml:trace contextRef="#ctx0" brushRef="#br0" timeOffset="16075.02">12263 5613 0,'36'-17'16,"-1"17"-16,18 0 16,-18 0-1,71-17-15,70 17 16,-122-18-16,-2 18 0,1 0 0</inkml:trace>
  <inkml:trace contextRef="#ctx0" brushRef="#br0" timeOffset="17309.65">14839 5491 0,'88'0'32,"-71"0"-32,54 0 0,-54 0 0,19 17 15,-1-17-15,-18 0 16,19 0-16,-18 0 0,-1 0 0,19 0 16,16 0-16,-33 0 15,-2 0-15</inkml:trace>
  <inkml:trace contextRef="#ctx0" brushRef="#br0" timeOffset="18137.16">16903 6160 0,'17'-17'15,"1"17"-15,-1 0 0,0 0 0,2 0 16,-2 0-16,18 0 0,-16 0 16,15 0-16,-16 0 0,0 17 15,34-17-15</inkml:trace>
  <inkml:trace contextRef="#ctx0" brushRef="#br0" timeOffset="18321.46">16903 6355 0,'17'17'31,"1"-17"-31,16 0 16,-15 0-16,-2 0 0,18 0 0,1 0 15,-1 0-15,1 0 0,-2 0 16,2 0-16,-1 0 0</inkml:trace>
  <inkml:trace contextRef="#ctx0" brushRef="#br0" timeOffset="18966.72">18966 5931 0,'0'-18'15,"0"72"17,-18-37-32,18 0 0,0 19 0,-17-1 15,0 1-15,17 16 0,-19-16 16,-16 52-16,35-53 0,-17-17 16,17 17-16,-17-18 0,17 19 0,-19-18 15,19-1-15,-17 0 0,17 19 16,0-18-16,0-1 15,0 2 1</inkml:trace>
  <inkml:trace contextRef="#ctx0" brushRef="#br0" timeOffset="19228.84">19531 6284 0,'-53'0'16,"35"17"-16,1 1 0,-36 0 15,17 0-15,-16 16 0,-19 2 16,0-1-16,18 18 0,-18-18 16,-70 54-16,-52 34 15,139-87-15,20-19 0,-2 18 16,1-16-16,-1 15 0,19-34 15,-1 18-15,18-1 0</inkml:trace>
  <inkml:trace contextRef="#ctx0" brushRef="#br0" timeOffset="19415.12">19602 6425 0,'-212'194'16,"17"-36"-16,124-122 15,-17 35-15,-17-19 0,17 19 16,0-18-16,17 0 0,1-1 16,-18 2-16,-36 16 0</inkml:trace>
</inkml:ink>
</file>

<file path=ppt/ink/ink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09:21.115"/>
    </inkml:context>
    <inkml:brush xml:id="br0">
      <inkml:brushProperty name="width" value="0.05292" units="cm"/>
      <inkml:brushProperty name="height" value="0.05292" units="cm"/>
      <inkml:brushProperty name="color" value="#0070C0"/>
    </inkml:brush>
  </inkml:definitions>
  <inkml:trace contextRef="#ctx0" brushRef="#br0">4066 8780 0,'-35'0'78,"-1"17"-62,1 2-1,18-19-15,-19 17 0,19-17 16,-1 17-16,0 1 0,0-18 15,1 17-15,17 2 16,-17-19-16,17 17 0,0 0 16,17 1-1,0 0-15,19 0 16,-18-1-16,-1-17 0,0 17 16,2 1-16,-2 0 15,1 0-15,-18 16 16,0-15-16,-18-2 15,1 1-15,-2-1 0,2 2 16,0-19-16,-19 17 0,18 0 16,-16-17-16,15 18 0,-33-18 15,16 0-15,19 17 0,-1-17 0,1 0 16,-2 0-16,-15 0 0,16 0 16,1-17-16,-2 17 15</inkml:trace>
  <inkml:trace contextRef="#ctx0" brushRef="#br0" timeOffset="451.78">4260 9062 0,'-36'0'16,"19"0"-16,-18 18 15,35-1-15,-18 0 16,18 2-16,0 16 15,36 1 1,-19-19-16,0-17 16,1 0-16,0 0 0,0 0 15,-1 0-15,0 0 0,2 0 16,-19-17-16,17 17 0,1-19 16,-18 2-16,-18-1 15,1 1-15,17-2 0,-19 2 16,2 0-16,0 17 0,-37-36 15,37 36-15,0-18 16,-1 18-16,-18 18 16,19 0-1</inkml:trace>
  <inkml:trace contextRef="#ctx0" brushRef="#br0" timeOffset="840.11">4595 9026 0,'0'-17'16,"0"52"0,0 1 15,17-19-31,-17 0 0,0 2 15,0-2-15,0 18 32,0-16-32,36-38 31,-18-16-15,-18 18-1,17 17-15,0-19 16,2 19-1,16 0 1,-35 19-16,17-2 0,2 1 16,-19-1-1,17-17-15,-17 19 0,17-19 16,1 0-16</inkml:trace>
  <inkml:trace contextRef="#ctx0" brushRef="#br0" timeOffset="1361.89">5142 9026 0,'-54'36'0,"54"-18"0,19-1 31,-19 0-15,17-17-16,1 0 15,18-17-15,-19 17 16,0 0-16,1 0 16,0-17-16,0 17 15,-1 17-15,0-17 0,-17 17 16,18-17-16,-18 19 0,18 16 0,0-18 15,-18 19-15,17-1 0,-17 53 16,17-52-16,-34 52 16,17-54-16,0 2 0,-17 18 15,-1-37-15,18 18 0,-18-18 0,18 2 16,-18-2-16,1 18 0,0-35 16,17-18 15,0 1-31,0-19 0,17 19 0,0-35 15,1 16-15,0 1 0,34-53 16,-33 52-16,-2 1 0,18-1 16,-18 2-16,19-2 0,-1 1 0,-16-1 15,33 1-15,1-18 16,-18 18-16,1 17 16,-19 0-16</inkml:trace>
  <inkml:trace contextRef="#ctx0" brushRef="#br0" timeOffset="3947.85">3236 12820 0,'-52'105'0,"34"-88"16,18 19-16,-18-1 0,18-18 0,-17 19 15,17-1-15,-17-18 0,17 2 0,-18 16 16,18-18-16,0 2 0,0-2 16,0 0-16,0 1 0,0-1 15,0 2-15</inkml:trace>
  <inkml:trace contextRef="#ctx0" brushRef="#br0" timeOffset="4198.71">3519 12696 0,'0'34'32,"-17"37"-17,-1-35-15,18-1 16,0 1-16,-18-2 0,18 2 15,0-1-15,-18 0 0,18 1 0,0-2 16,0-15-16,-17 16 0,17-18 16,0 2-16,0-2 0,0 0 0,0 1 15,0-1-15,0 2 0</inkml:trace>
  <inkml:trace contextRef="#ctx0" brushRef="#br0" timeOffset="4452.55">3078 13208 0,'18'-19'31,"0"19"-31,-1 0 0,0-17 0,1 17 16,0 0-16,0-18 0,16 18 16,-15 0-16,16-17 0,-18 17 15,36-19-15,-18 19 0,1 0 16</inkml:trace>
  <inkml:trace contextRef="#ctx0" brushRef="#br0" timeOffset="5047.6">3714 13030 0,'-71'0'0,"71"18"0,-19-18 16,19 18-16,-17 0 0,0-18 0,17 17 0,0 0 15,-18 2-15,18-2 16,0 1-16,0-1 15,18-17-15,-18 19 16,17-38-16,19 19 16,-36-17-16,17 17 0,-17-18 15,18 18-15,-18-17 0,17 17 16,-17-19-16,19 2 16,-19 53 15,0-19-16,0 1-15,0-1 0,17 2 16,-17-2-16,17-17 0</inkml:trace>
  <inkml:trace contextRef="#ctx0" brushRef="#br0" timeOffset="5327.76">4048 13030 0,'-36'0'0,"19"0"16,0 0-16,17 18 0,-18-18 0,18 36 31,0-19-31,0 36 16,0-35-16,0-1 15,18 2-15,-18-2 0,-18 0 16,18 1-16,0-1 0,-17-17 15,17 19-15,-19-2 16,2-17-16,0 17 16,-1-17-16</inkml:trace>
  <inkml:trace contextRef="#ctx0" brushRef="#br0" timeOffset="5772.94">4154 13208 0,'18'-19'0,"-18"2"0,18-1 16,-18 1-1,-18 52 32,18-18-31,0 19-1,0-19-15,0 1 16,18-18-16,16 0 16,-16-18-16,0 18 15,0-17-15,-1 0 0,0-2 16,2 2-16,16-1 0,-35-18 15,53-34-15,-53 52 0,17-16 16,1 16-16,-18 0 0,17 0 16,-17 1-16,19 0 15,-38 51 1,19-16-16,-17 0 16,17 0-16,-35 52 0,35-52 15,-19 16-15,19-15 0,0 16 0,-17-18 16,17 2-16,17-2 0,-17 0 15,0 1-15</inkml:trace>
  <inkml:trace contextRef="#ctx0" brushRef="#br0" timeOffset="6339.65">4683 12872 0,'0'0'16,"-17"17"-16,-1 36 16,0-35-16,18 0 15,0 17-15,-18 0 16,18 1-16,0-19 0,0 19 0,0-19 15,-17 1-15,17-1 0,0 2 16,0-2-16,0 0 16,0 1-16,17-53 31,1 35-31,-18-17 0,18-2 0,0 2 16,16-1-1,-15 1 1,-19 34-1,-19 37 1,2-54-16,17 17 16,-17 0-16,-1 1 0,0-18 15,18 17 1</inkml:trace>
  <inkml:trace contextRef="#ctx0" brushRef="#br0" timeOffset="9882.6">1543 9114 0,'-105'-34'0,"87"51"15,-35 0-15,18-17 0,17 19 16,-17 16-16,-1-18 0,1 36 15,18-18-15,0 1 0,17-19 16,-19 1-16,19 18 0,0-19 16,-17 19-16,17-19 0,17 1 15,-17-1-15,0 0 0,19 2 0,-19-2 16,17 1-16,0-1 0,1-17 0,-1 19 0,19-19 16,-19 0-16,1 0 15,0 0-15,53 0 0,-36 0 16,-1-19-16,2 19 0</inkml:trace>
  <inkml:trace contextRef="#ctx0" brushRef="#br0" timeOffset="10262.51">1879 9326 0,'-17'-17'16,"-2"17"-16,2 0 0,-37 0 15,37 0-15,0 17 16,-1-17-16,0 18 0,0 0 15,1 0-15,0-1 0,-1-17 16,18 17-16,-18 2 0,18-2 16,-18 1-16,18-1 0,0 0 15,18 2 1,0-2-16,0-17 0,-1-17 16,0 17-16,1-19 15,-18 2-15,18 0 16,0-1-16,-1 1 0,-17-2 15,17 2 1,-17 34 15,19 2-31,-2 16 32,-17-18-32,18 19 15,-1-36-15,-17 17 16,19-17-16,-2 0 0</inkml:trace>
  <inkml:trace contextRef="#ctx0" brushRef="#br0" timeOffset="10690.67">2090 9380 0,'0'34'63,"0"-15"-32,0-2-15,18-34 15,0 17-16,-1 0 1,0 17-16,2-17 31,-2 18-31,1-18 16,-1 0 0,2 0-1,-2-18 16,0 1-15,1-2 0</inkml:trace>
  <inkml:trace contextRef="#ctx0" brushRef="#br0" timeOffset="10874.98">2584 9150 0,'18'18'16,"-18"-1"0,0 2-16,0 50 15,0-50 1,0-2-16,0 0 0,0 1 16,0 18-16,0-19 0,0 0 15,0 2-15,0 33 0,0-35 16</inkml:trace>
  <inkml:trace contextRef="#ctx0" brushRef="#br0" timeOffset="11826.97">996 13401 0,'-34'-35'0,"16"35"16,0 0-16,0 0 15,1 18-15,0-1 0,-19 0 16,1 37-16,35-37 16,-17 0-16,17 2 0,-19 16 15,19-18-15,0 2 0,0 15 16,0-16-16,0 18 0,19-36 15,-19 17-15,17-17 0,0 17 16,1-17-16,-1 0 0,2 0 16,33 0-16,-34-17 0,17 17 15,0-17-15</inkml:trace>
  <inkml:trace contextRef="#ctx0" brushRef="#br0" timeOffset="12204.1">1384 13401 0,'-105'53'0,"88"-18"16,-2-18-1,2 2-15,17-2 0,0 1 16,-18-1-16,18 2 0,18-2 31,18-34-15,-19 17-1,-17-19-15,17 2 0,-17-1 16,0 1-16,18 17 16,-18-19-16,0 2 15,18 17 1,0 17-1,-18 2-15,17-2 16,-17 1 0,0-1-16,17-17 0,2 19 15</inkml:trace>
  <inkml:trace contextRef="#ctx0" brushRef="#br0" timeOffset="12682.62">1543 13454 0,'0'35'78,"19"-35"-62,-19 17 0,17-34 15,0 17-15,1 0-16,0 0 15,-18 17-15,18-17 16,-18 19-16,17-19 15,0 17 17,1-17-17,0-17 1,0 17 0,-1-19 15,19 19-31,-19 0 31,18 0-15</inkml:trace>
  <inkml:trace contextRef="#ctx0" brushRef="#br0" timeOffset="13147.74">2108 13313 0,'18'-17'0,"-1"34"15,-17 0-15,0 1 16,0 0-16,0 0 15,-17-1-15,17 19 16,0-19-16,-18 1 0,18-1 0,0 0 16,0 2-16,0-2 15,18 1 1,16-36 0,-15 18-16,16-17 0,1-2 0,16-15 15,18 16-15,1-18 0,0 2 16,-1-2-16,1 18 0,0-16 0,-1-2 15,18 1-15</inkml:trace>
  <inkml:trace contextRef="#ctx0" brushRef="#br0" timeOffset="15926.57">4012 5957 0,'107'-35'16,"-72"35"-16,1 0 0,16-17 0,1-2 0,0 2 15,-1 17-15,55-17 0,-54-1 16,-18 18-16,18-17 15,-18 17-15,1 0 0,-1 0 0,1-19 16,-19 19-16,18 0 0,-18 0 0,2 0 16</inkml:trace>
  <inkml:trace contextRef="#ctx0" brushRef="#br0" timeOffset="18122.68">4295 6769 0,'53'-17'16,"-35"17"-16,70-19 15,-35 19-15,18-17 0,-19 17 0,18 0 16,-16-18-16,-1 18 0,-1 0 16,-16 0-16,-1 0 0,1 0 0,34 0 15,-52 0-15</inkml:trace>
  <inkml:trace contextRef="#ctx0" brushRef="#br0" timeOffset="20588.73">3802 7633 0,'105'0'31,"-34"0"-31,-18 0 0,18-17 15,-1 17-15,0 0 0,0-18 0,1 18 16,0-18-16,-1 18 0,1 0 0,0 0 16,34-18-16,-69 18 15,16 0-15,-33 0 0,15 0 16,2 0-16,-18 0 0</inkml:trace>
  <inkml:trace contextRef="#ctx0" brushRef="#br0" timeOffset="29251.76">6571 9273 0,'35'0'16,"-18"0"-1,2 0-15,51 0 16,-52 19 0,52-19-16,-35 0 0,-18 0 0,2 0 15,-2 0-15,1 0 16,-1 17-16,2-17 0,-2 0 16,0 0-1,1 17 1</inkml:trace>
  <inkml:trace contextRef="#ctx0" brushRef="#br0" timeOffset="30313.46">8264 9026 0,'18'-17'16,"-18"0"0,-18 17-1,0 0 1,-17 0-16,-18 0 31,35 17-31,1-17 0,-19 17 16,19-17-1,17 36-15,0-18 16,36 16 0,-36-15-16,17-2 0,0 1 15,1-1-15,0-17 0,17 36 16,-18-19-16,-17 1 0,18-1 15,-18 2-15,18-19 0,-18 17 16,0 0-16,-18 1 0,18 0 16,-18 0-16,1-1 15,0 0-15,-1-17 0,0 19 16,0-19-16,1 0 16,0 0-1,-2-19 1,38 2-16,-19-18 15,17 35-15,0-18 0,1 0 16,0 1-16,0 0 0,-1-2 0,0 2 16,1-1-16,-18 1 0,18 0 15,0-2-15,-18 2 0,17-1 16,-17 1-16,17-2 0,-17 2 0,0 0 16,-17-1-16,0 0 15,17 0-15,-18 18 0,18-17 16,-18 17-16,0-17 0,1 17 15,17-18-15,-17 18 0,-1 0 16,0 18-16,0-18 16</inkml:trace>
  <inkml:trace contextRef="#ctx0" brushRef="#br0" timeOffset="30649.61">8740 8850 0,'-17'54'31,"17"-37"-31,-36 36 16,19-1-16,-1-16 0,1 16 0,-19 2 16,19-18-16,-1 16 0,0 1 15,-17-18-15,18 18 0,-37 35 16,54-71-16,-17 19 16,0-18-16,17-1 0,-19 2 15,19-2-15,0 0 16,0 1-1</inkml:trace>
  <inkml:trace contextRef="#ctx0" brushRef="#br0" timeOffset="30955.34">8828 9256 0,'-34'17'47,"15"19"-32,2-19-15,17 1 16,0 0-16,-18-18 15,18 18-15,-17-1 0,17 0 0,-19 2 16,19-2-16,0 1 0,-17-1 16,17 0-1</inkml:trace>
  <inkml:trace contextRef="#ctx0" brushRef="#br0" timeOffset="31311.7">9023 9256 0,'-19'17'31,"19"2"-31,-17 33 16,17-34-16,0 0 15,0-1-15,17-17 0,-17 17 16,19 2-16,16-19 16,-18 0-16,0 0 0,2 0 15,-19-19-15,35 2 16,-18 17-16,-17-17 0,19-1 16,-19 0-16,0 0 0,0 1 15,0 0-15,-19-2 16,19 2-16,-17-1 15,-1 18-15,1-17 0,-2 17 16,2 0-16,0 0 0,-1 0 0,1 0 16,-2 0-16,2 0 0,0 0 0</inkml:trace>
  <inkml:trace contextRef="#ctx0" brushRef="#br0" timeOffset="32655.54">8599 8197 0,'-17'0'16,"51"0"0,37-17-1,-54 17-15,19 0 16,-1 0-16,-16 0 0,33 0 16,-35 0-16,2 0 15,15 0-15,-16 0 0,0 0 0,0 0 16,-1 17-16</inkml:trace>
  <inkml:trace contextRef="#ctx0" brushRef="#br0" timeOffset="32835.58">8916 8197 0,'-34'53'15,"15"-35"-15,19 0 0,0 0 16,0-1-16,-17 0 0,17 19 16,0-18-16,-18-1 0,18 0 15,0 2-15,0 16 16</inkml:trace>
  <inkml:trace contextRef="#ctx0" brushRef="#br0" timeOffset="33035.01">8723 8516 0,'35'-19'47,"1"19"-31,-19 0-16,0 0 15,18-17-15,-16 17 0,-2 0 0,18 0 16</inkml:trace>
  <inkml:trace contextRef="#ctx0" brushRef="#br0" timeOffset="33547.22">9392 8216 0,'0'-19'15,"-17"19"-15,17-17 0,-35 34 16,17-17-16,0 36 31,1-36-31,17 17 0,-17 1 0,17 0 0,-18 0 16,18-1-16,0 0 16,0 2-16,18 33 15,-1-52-15,-17 17 16,17-17-16,1 19 15,0-19-15,0 0 0,-1-19 0,0 19 16,2 0-16,-2-17 0,1 17 0,-1-17 16,0-1-16,-17 1 0,19-2 15,-19-15-15,17-20 0,-17 37 16,-17 0-16,17-19 0,0 18 16,-19 1-16,19 0 0,-17-2 0,17 2 15,-17-1-15,17 1 0,-18-2 16,1 2-16,-2 17 15,2 17 1,17 2 0,0-2-16,17 1 0,-17-1 0,19 2 15,-19-2-15,17 18 0,1-18 16,-1 19-16,0-19 0,2 19 0,-2-18 16,1-1-16,18 36 0,-19-35 15,-17-1-15,17 0 0,1 2 16,0-2-16,-18 1 0,18-18 0,-1 17 15,-17 2-15,17-19 16,-17 17-16,18-17 0,-18 17 16</inkml:trace>
  <inkml:trace contextRef="#ctx0" brushRef="#br0" timeOffset="37683.23">12110 8974 0,'-88'35'16,"69"-18"-16,2 1 0,-1 0 16,1 17-16,-2 18 15,-15 18-15,16-36 0,0-18 0,18 19 16,0-19-16,0 19 0,0-18 15,0-1-15,0 0 0,0 2 16,0-2-16,18 1 0,0-1 0,-1-17 16,-17 17-16,17-17 0,2 0 15,-2 0-15,1-17 16,-1 0-16,-17-1 16,-17 1-16,17-2 15,-18 2-15,1 17 16,17-17-16,-19-1 0,2 18 0,0-18 15,-1 18-15,0-18 16,0 18 0,1-17-16</inkml:trace>
  <inkml:trace contextRef="#ctx0" brushRef="#br0" timeOffset="37938.4">12374 8938 0,'-18'54'16,"18"-37"-16,-17 18 16,-2 1-16,2 17 0,0-18 15,-1 18-15,0-1 0,0 1 0,-16-17 0,16 16 16,0-16-16,18-1 0,-18-18 15,1 19-15,17-18 0,-17 18 16,17-19-16,0 0 0,-19 1 16,19-1-16,0 2 15</inkml:trace>
  <inkml:trace contextRef="#ctx0" brushRef="#br0" timeOffset="38219.76">12639 9204 0,'0'-19'16,"-19"72"15,19-35-16,-17 18 1,0-19-16,17 18 0,-18-17 0,18 0 16,-18-1-16,0 0 0,18 2 15,0-2-15,0 1 16</inkml:trace>
  <inkml:trace contextRef="#ctx0" brushRef="#br0" timeOffset="38535.92">12867 9221 0,'-35'0'16,"18"17"0,17 1-16,-17-18 0,17 17 15,0 2-15,-19-19 0,19 17 16,0 0-16,19-17 0,-19 18 15,17-18-15,0 18 0,1-18 16,-1 0-16,2-18 0,-2 18 16,0-18-16,1 18 15,-18-17-15,18 17 0,-18-17 0,0-2 16,0 2-16,0-1 0,-18 1 16,18 0-16,-18-2 0,1 2 15,0 17-15,-19-18 0,18 18 0,1-17 16,-19 17-16,19 0 0,-18 0 15,-1 0-15,-16-19 16,16 19-16</inkml:trace>
  <inkml:trace contextRef="#ctx0" brushRef="#br0" timeOffset="39034.61">11810 8180 0,'-18'17'16,"18"2"-1,0-2-15,-18 18 0,18-17 0,0 0 16,-18 16-16,18-15 0,0-2 0,-17 35 16,17-33-16,0-2 15,-17 1-15,17-1 0,0 2 16,0-2-16,0 0 0,0 1 15</inkml:trace>
  <inkml:trace contextRef="#ctx0" brushRef="#br0" timeOffset="39547.46">11810 8197 0,'17'-17'0,"0"17"15,1-18-15,0 18 16,0 0-16,-18 18 16,17-18-16,-34 17 15,17 2-15,-18-2 16,0 0-16,0 1 16,1 0-1,17 0 1,0-1-1,17-17-15,-17 17 16,18-17-16,0 0 0,0 19 16,-1-19-16,-17 17 0,0 1 15,-17-1 1,17 0-16,-36 2 16,1-2-16,18-17 15,-37 18-15,1-18 16,36 0-16,-1 17 15,1-17-15,-2 0 16</inkml:trace>
  <inkml:trace contextRef="#ctx0" brushRef="#br0" timeOffset="40534.18">12320 8286 0,'-88'18'0,"71"-1"15,0-17-15,17 17 0,-18-17 0,18 19 0,-18-19 16,0 35 0,18-18-16,0 0 15,18-17 1,0 0-1,0 0-15,34-17 32,-52 0-32,18 17 0,0 0 0,-18-18 15,17 36 1,0-1 15,-17 0-31,19 2 16,-2-2-16,1-17 15,-1 0 1,2 0-16,-19-17 16,17 17-16,18-36 15,-35 19-15,17-18 16,2 16-16,-19 2 0,17-18 16,-17-1-16,17 19 0,1-36 15,0 18-15,-18 18 0,0-2 16,18 2-16,-18-1 0,0 1 0,0-2 15,17 19-15,-17-17 0,0 0 16,-17 51 15,17-15-31,0 16 16,-18-18-16,18 19 16,0-19-16,-18 18 0,18 36 15,0-53-15,0 0 0,0-1 16,0 0-16,0 2 0,18-19 15,0 17-15,-18 1 0,17-18 16,19-18-16,-19 18 16,1-17-16,-1 17 0,0-19 15,19-15-15,-18-2 0,18 18 16,-19 1-16,0-19 0,-17 19 0,18-18 16,-1 18-16,2-19 0,-19 18 15,17 18-15,-17-17 0,0-2 16,17 19-16,-17-17 0,0 0 15,-17 51 1,0-15-16,17-2 16,-19 1-16,19-1 0,0 2 0,-17 15 15,17-16-15,0-1 16,0 2-16,0-2 0,0 18 0,0-17 0,17 0 16,-17-1-16,19 0 0,-2 2 15,-17-2-15,17-17 0,1 18 16,0-18-16,0 0 0,-18 17 15,17-17-15</inkml:trace>
  <inkml:trace contextRef="#ctx0" brushRef="#br0" timeOffset="40756.87">12427 8304 0,'35'-36'16,"-18"36"-1,19-18-15,-19 18 0,37-17 16,-20 17-16,-15 0 0,16-17 16,-18 17-16,19 0 15,-19 0-15,18-19 0,-16 19 0,15 0 0,-16 0 16,-1 0-16</inkml:trace>
  <inkml:trace contextRef="#ctx0" brushRef="#br0" timeOffset="43153.22">16643 9133 0,'0'-19'0,"17"2"0,1 17 16,16 0 0,-15 0-16,-2 0 15,-17 17-15,18 19 32,-53-1-32,16-16 0,2-2 0,-71 71 31,71-71-31,-19 1 0,18-18 0,1 18 0,-19 17 15,19-35 1,17 17-16,-18-17 0,36 19 31,-1-19-15,2 0-16,15-19 16,-16 19-16,0 0 0,0 0 0,16-17 15,-15 17-15,16 0 0,-18-17 16,19 17-16,-19-18 0,18 18 0,-16-18 15,-2 18-15,0-18 0</inkml:trace>
  <inkml:trace contextRef="#ctx0" brushRef="#br0" timeOffset="43451.81">17242 8938 0,'-35'18'31,"-1"35"-15,19-18-16,-1-17 0,1 34 16,0-33-16,-2 33 0,-16 1 15,35-18-15,-17-16 0,-2 15 0,19-16 16,-17 0-16,17 0 0,-17-1 15,17 0-15,0 2 0,0-2 16,-18-17-16,18 18 0,0-1 16,18-17-1</inkml:trace>
  <inkml:trace contextRef="#ctx0" brushRef="#br0" timeOffset="46978.56">16414 9168 0,'34'-18'16,"20"18"0,-37 0-16,18 0 15,-17 0-15,0-17 0,-1 17 16,19 0-16,-19 0 0,1 0 0,-1-19 15,0 19-15,2 0 0,-2 0 16,1 0-16,-1 0 16,2 0-16,-38 36 31,2-36-31,-1 18 16,18-1-16,-70 54 15,52-35-15,-18-2 0,19 2 0,-54 52 31,54-70-31,0-1 0,-2 19 0,2-19 16,-1 1-16,18-1 0,-17-17 0,17 19 16,-17-2-16,17 0 15,-19-17-15,19 18 0</inkml:trace>
  <inkml:trace contextRef="#ctx0" brushRef="#br0" timeOffset="47246.05">16272 9468 0,'35'-18'0,"36"1"16,-54-2-16,2 19 15,15 0-15,1-17 0,1 17 0,-1 0 16,1-17-16,-2 17 0,2-18 16,-18 18-16,16 0 0,2-18 0,-1 18 15,1 0-15,-19-18 0</inkml:trace>
  <inkml:trace contextRef="#ctx0" brushRef="#br0" timeOffset="48377.54">17419 9204 0,'-19'34'16,"2"20"0,17-37-16,-17 18 15,-1-17-15,18 0 0,-18-1 0,18 0 16,-18 2-16,18-2 0,-17 1 0,17-1 16,0 0-16,-17 2 15,17-2 1</inkml:trace>
  <inkml:trace contextRef="#ctx0" brushRef="#br0" timeOffset="48846.71">17683 9238 0,'0'-17'0,"-17"34"63,-1 18-48,18-16-15,0-2 16,0 0-16,0 19 15,0-18-15,18-18 16,-18 17-16,17 0 0,0-17 16,2 19-1,-2-19-15,1 0 0,-1-19 16,0 19-16,2 0 16,-2-17-16,-17 0 15,18-1-15,-18 0 0,0 0 16,0 1-16,-18-19 15,1 19 1,-2-1-16,-33 1 16,35 17-16,-2 0 15,2-17-15,0 17 0,-1 0 16,-18 0-16</inkml:trace>
  <inkml:trace contextRef="#ctx0" brushRef="#br0" timeOffset="51623.01">16960 8233 0,'-18'0'16,"54"-17"-16,-19 17 15,0 0-15,2 0 0,16 0 16,-18 0-1,2 0 1,-19 17-16,0 0 16,-19 1-16,-33 18 15,33-36-15,2 17 16,-18 0-16,17 2 0,0-2 16,1 1-16,0-18 0,-1 17 0,0 0 15,0 2-15,18-2 0,-17-17 16,17 18-16,17-1 15,-17 2-15,18-19 16,0 0-16,0 17 0,-1-17 0,0 17 16,19-17-16,-18 0 0,35 0 15,-36 18-15,1-18 0,18 0 16,-19 0-16,0 0 0,1 0 0,-1 0 16,2 0-16,-2-18 0,0 18 15</inkml:trace>
  <inkml:trace contextRef="#ctx0" brushRef="#br0" timeOffset="51829.69">16748 8445 0,'283'-36'16,"-231"36"-16,55 0 0,-55-17 0,-16 17 15,34 0-15,-35 0 0,18 0 0,-18-18 0,1 18 16</inkml:trace>
  <inkml:trace contextRef="#ctx0" brushRef="#br0" timeOffset="53635.36">6147 13208 0,'36'0'16,"-1"0"-1,1 0-15,-19 0 0,18 0 16,18 0-16,-18 0 0,1-19 0,17 19 0,-18 0 16,-1 0-16,-15 0 0,16 0 15,-18 0-15,19 0 0,-19 0 0,1 0 16,0 0-16</inkml:trace>
  <inkml:trace contextRef="#ctx0" brushRef="#br0" timeOffset="56889.96">9004 12749 0,'19'0'31,"-19"-19"-15,0 2-16,0 0 16,-19-1-1,2 18-15,0-18 16,-1 36-1,0-18-15,0 0 16,-35 18-16,36-1 0,-1 0 16,1-17-16,-36 36 0,53-18 15,-18-1-15,1-17 0,17 19 16,-19-2-16,19 0 16,19-17-16,16 0 15,-18 0-15,2 0 16,15-17-16,-16 17 0,-1-17 15,2 17-15,-2-19 0,0 19 16,1 0-16,18 0 16,-36 19-16,17-2 15,-17 0-15,0 18 0,0-16 16,0 15-16,-17 2 0,17 16 16,0-16-16,-18-1 0,18-18 15,0 37-15,0-37 16,0 2-16,0-2 15</inkml:trace>
  <inkml:trace contextRef="#ctx0" brushRef="#br0" timeOffset="57482.15">9640 12625 0,'-36'0'15,"19"35"-15,0 1 16,-2-2-16,-16 20 0,-18 51 15,18-34-15,-1-1 0,-86 125 16,51-72 0,54-87-16,-37 52 0,37-54 15,-2 2-15,2-18 16,17-1-16,0 2 16</inkml:trace>
  <inkml:trace contextRef="#ctx0" brushRef="#br0" timeOffset="57708.48">9675 13154 0,'-17'18'31,"17"18"-31,-18-2 15,0-16-15,0-1 16,18 19-16,-17-19 0,-19 54 16,19-35-16,17-19 15,0 1 1</inkml:trace>
  <inkml:trace contextRef="#ctx0" brushRef="#br0" timeOffset="58024.68">9834 13208 0,'-35'69'16,"16"-50"-16,19-2 15,19 0-15,-19 1 0,17 0 16,-17 0-16,35-18 15,1 0-15,-19 0 0,1 0 16,35-18 0,-36 0-16,-17 0 0,18 1 15,-18 0-15,0-2 0,-18 2 16,1-18 0,0 18-16,-2 17 0,-16-19 15,18 19 1,0 0-16,-2 0 15,2 0-15</inkml:trace>
  <inkml:trace contextRef="#ctx0" brushRef="#br0" timeOffset="61438.84">12391 12837 0,'-17'-17'15,"-18"34"1,16-17-16,2 17 0,0 1 0,-1-1 15,-18-17-15,19 19 16,0-2-16,-1 0 0,-18-17 0,19 18 0,17 0 16,-17-18-16,-2 18 0,19-1 15,-17-17-15,34 17 16,-17 1-16,19-18 16,-2 0-16,0 0 0,19 18 0,-18-18 15,16 0-15,-16 0 0,18 0 16,-2 0-16,-15 0 0,16 0 0,18 0 15,-36 0-15,1 0 0,-1 0 16,2 0-16,-2 0 0,0-18 16</inkml:trace>
  <inkml:trace contextRef="#ctx0" brushRef="#br0" timeOffset="61659.58">12391 12820 0,'-17'0'16,"-1"17"-1,1 35 1,-2-33-16,2 15 0,17-16 16,-17 18-16,-1 16 0,18-16 15,-18-19-15,18 19 0,-18-19 0,18 18 16,0-16-16,-17-2 0,17 0 15,0 1-15,0-1 0,17 2 16</inkml:trace>
  <inkml:trace contextRef="#ctx0" brushRef="#br0" timeOffset="61946.75">12867 12713 0,'-52'88'16,"35"-69"-16,-37 69 0,37-36 15,-2-16-15,2 16 0,-18 1 0,18-17 16,-2 16-16,-15-16 0,16-1 15,0 18-15,0-18 0,1-17 0,17 17 16,-17-18-16,-2 2 0,19-2 16,0 1-16,-17-1 0,17 0 15</inkml:trace>
  <inkml:trace contextRef="#ctx0" brushRef="#br0" timeOffset="62590.52">12903 13118 0,'-17'19'31,"-2"33"-16,19-33 1,-17 15-16,17-16 0,-18-1 16,18 2-16,0 15 15,-17-16-15,17 0 0,0 0 0,-17-1 16</inkml:trace>
  <inkml:trace contextRef="#ctx0" brushRef="#br0" timeOffset="62974.84">13079 13225 0,'0'71'0,"0"-54"16,17 0-16,2-17 16,-2 0-16,1 0 0,-1 0 15,2 0-15,-2 0 16,0 0-16,1-17 0,0 0 16,0 17-16,-18-19 0,0 2 15,17 17-15,-17-18 0,0 1 0,0 0 16,-17-2-16,17 2 15,0-1-15,-18 18 0,18-17 0,-18-2 16,0 19-16,18-17 0,-17 17 16,0 0-16,-2-17 0,2 17 15,-1 0-15,1 0 0,-2 0 0,2 0 16,0 0-16,-1 17 16</inkml:trace>
  <inkml:trace contextRef="#ctx0" brushRef="#br0" timeOffset="67418.5">16960 12642 0,'0'-17'0,"-18"0"16,0 34-1,18 0 1,-17 1-16,0 0 0,17 0 0,-18-1 16,18 19-16,-18-19 0,18 18 0,0-16 15,-18 50 1,18-33-16,18-19 0,-18 1 0,0 0 15,0 0-15,18-18 0,-18 17 0,18 0 16,-1-17-16,-17 18 16,17-18-16,-17-18 31,-17 1-15,0 0-16,-1 17 15,0 0-15,0 0 16,-16 0-16,-2 0 15,18 0 1,1 0 0</inkml:trace>
  <inkml:trace contextRef="#ctx0" brushRef="#br0" timeOffset="67677.89">17330 12678 0,'0'0'0,"-18"35"16,1-18-1,-36 90 1,35-55-16,-16-16 0,15 17 0,-16-18 16,18 18-16,-36 35 0,35-53 15,1 1-15,-2 16 0,2-33 16,0 15-16,-1-16 0,18 0 15,-18 0-15,0-1 0,18 0 0,0 2 16,-17-2-16,17 1 16</inkml:trace>
  <inkml:trace contextRef="#ctx0" brushRef="#br0" timeOffset="67934.53">17507 13101 0,'-17'36'32,"-2"-19"-17,2 18-15,-1-16 0,1-2 16,-2 0-16,19 18 0,-17-16 0,0-2 0,-1 0 15,18 1-15,-18 0 16,18 0-16,-18-1 0,18 0 16</inkml:trace>
  <inkml:trace contextRef="#ctx0" brushRef="#br0" timeOffset="68249.82">17719 13225 0,'-53'35'16,"35"-18"-1,18 2-15,-18-2 16,54 18 0,-19-35-1,0 0-15,37-18 16,-1-16-1,-53 15-15,17 2 16,-17-1-16,-17 1 16,17 0-16,-19 17 0,19-19 15,-17 19-15,0-17 0,-1 17 16,1 0-16,-2 0 0,-15 0 16,16 0-16,0 0 0,-17 0 0,-1 0 15,19 0-15,-18 0 0,18 17 0</inkml:trace>
  <inkml:trace contextRef="#ctx0" brushRef="#br0" timeOffset="72511.62">8087 11056 0,'-35'0'47,"35"17"-32,-17-17-15,17 17 0,-19 19 16,19-18-16,0-1 0,0 71 31,19-52-15,-2-36-16,1 17 0,18-17 16,-2 0-1,2-17-15,-18-2 16,-1 19-16,0-17 15,1 17-15,-18-17 0,0-1 0,18 0 16,-18 0-16,0 1 0,-18 0 16,18-1-16,-18 0 0,1 0 15,-36-16 1,35 15-16,1 19 0,-19-17 16,1 34-1,18 2 1</inkml:trace>
  <inkml:trace contextRef="#ctx0" brushRef="#br0" timeOffset="72666.62">8511 11161 0</inkml:trace>
  <inkml:trace contextRef="#ctx0" brushRef="#br0" timeOffset="73246.92">8899 11020 0,'0'-18'0,"0"36"0,17-36 0,-17 1 15,-34 34 16,15 1-15,-16-1 0,1 19-1,15-19 1,19 1 0,0 0-16,19 0 0,-2-1 15,0 0 1,1 1-16,-1 0 0,2 0 15,-19-1-15,17-17 16,-17 17-16,-17 2 0,17-2 16,-19 1-1,2-18-15,-1 17 0,1 0 0,0-17 16,-19 19-16,18-19 0,1 17 16,-2-17-16,2 0 0,0 0 15,-18 0-15,16 0 0</inkml:trace>
  <inkml:trace contextRef="#ctx0" brushRef="#br0" timeOffset="73728.49">7806 10844 0,'-36'34'0,"18"-15"15,72-72-15,-108 123 0,37-52 0,0 16 16,-2 2-16,2 18 0,-1-20 0,18 20 15,-36 68-15,19-68 16,17-1-16,0-1 0,0 1 0,0 1 16,0-20-16,17 20 0,2-20 0,-2 2 15,1-1-15,18 1 0,-2-19 16,1 1-16,-16-18 0,15 17 16,20-17-16,-1 0 0</inkml:trace>
  <inkml:trace contextRef="#ctx0" brushRef="#br0" timeOffset="74214.2">9358 11090 0,'-106'88'16,"88"-52"-16,-17-1 0,18 1 16,-2-19-16,19 18 0,-17-18 15,-1 19-15,1-1 0,-2-16 0,19-2 16,-17 0-16</inkml:trace>
  <inkml:trace contextRef="#ctx0" brushRef="#br0" timeOffset="74446.36">9075 11144 0,'17'0'16,"2"17"0,-2-17-16,-17 17 15,18 1-15,-1 0 0,-17 0 16,19-18-16,-2 17 0,-17 19 0,35-1 15,-17-18-15,-18 0 16,18 2-16,-1-2 0,0 1 16,1-1-16,0-17 15,-18 19-15,18-19 0</inkml:trace>
  <inkml:trace contextRef="#ctx0" brushRef="#br0" timeOffset="75899.55">9870 11020 0,'-71'-18'0,"71"36"15,-19-18 1,19 17-16,19 36 16,-19-35-1,17 18-15,1-19 0,-1 18 16,-17-17-16,0 0 0,0-1 15,0 19-15,0-19 0,0 1 0,0-1 16,-17 0-16,-1-17 0,1 36 16,-2-36-16,2 18 0,0-18 15,-1 17-15,0-17 0,0 0 16,1 0 0,17-17-1,17-18-15,1 16 16,0 2-16,0 0 15,-1 17-15,-17-18 0,17 1 0,2-2 16,-2 2-16,-17 0 0,18-19 0,-18 18 16,17 1-16,-17 0 15,0-1-15,0 0 0,0 0 0,-17 18 16,17-17-16,-18 0 0,1 17 16,17-19-16,-19 19 0,2 0 0,0-17 15,-1 17-15,0 0 0,0 0 16,1-18-16,0 18 15</inkml:trace>
  <inkml:trace contextRef="#ctx0" brushRef="#br0" timeOffset="76148.47">9870 10614 0,'69'54'0,"-69"-37"0,36 18 16,-19 18-16,1-18 0,0 18 0,0 0 16,-1-1-16,0 19 0,2-18 0,-19 1 15,0 16-15,0-18 0,0 2 16,-19-1-16,19 18 0,-34-19 0,16 1 16,0-18-16,-17 18 0,-1-17 15,19 16-15,-18-16 0,-1-19 0,1 18 16,-1-16-16,19-19 0,-18 17 0,17-17 15</inkml:trace>
  <inkml:trace contextRef="#ctx0" brushRef="#br0" timeOffset="77310.59">8035 9609 0,'17'-17'31,"1"17"-31,-1 0 15,2 0-15,-2 0 0,0-19 0,1 19 16,18 0-16,-19 0 0,0-17 0,37 17 16</inkml:trace>
  <inkml:trace contextRef="#ctx0" brushRef="#br0" timeOffset="81215.23">10698 10914 0,'0'-17'0,"0"-2"0,0 73 31,-18-1-16,18-36-15,0 18 16,0 1-16,0-19 0,0 19 0,0-1 0,0-18 16,0 19-16,0-18 0,0 16 15,0 2-15,0-18 0,0-1 16,18 0-16,-18 2 0,0-2 0</inkml:trace>
  <inkml:trace contextRef="#ctx0" brushRef="#br0" timeOffset="81432.53">10539 11266 0,'88'-34'16,"-69"34"-16,-126 34 0,231-68 0,-89 16 0,18 18 15,-18 0-15,1-18 16,-19 18-16,19 0 0,-1 0 0,-18 0 16,19 0-16,-1-18 0</inkml:trace>
  <inkml:trace contextRef="#ctx0" brushRef="#br0" timeOffset="83110.39">11862 10544 0,'0'-18'15,"-35"36"-15,35 16 0,-17-15 16,-1 33-16,0-16 0,18 16 0,-18 1 15,-16 71-15,34-72 0,-36 90 16,36-89 0,0-18-16,0-17 0,0 17 15,0-18-15,0 19 0,17-18 0,-17-1 16,0 0-16,19-17 0,-19 19 16,17-19-16,0 0 0</inkml:trace>
  <inkml:trace contextRef="#ctx0" brushRef="#br0" timeOffset="83653.49">12198 10790 0,'-18'0'0,"36"0"0,-54 0 15,36 18-15,-18 0 16,1 0-16,17-1 0,0 0 16,-17 2-16,17-2 0,0 1 0,0 16 15,0-15-15,0-2 0,0 1 16,0-1-16,17 2 0,-17-2 0,17 0 16,-17 1-16,18 0 0,0-18 15,0 18-15,-1-18 16,18-18-1,-17 18-15,0-18 16,-18 0-16,0 1 0,0 0 16,0-2-16,0 2 0,0-1 15,0 1-15,0-19 0,-18 19 16,18-1-16,0 1 0,-18-2 16,18 2-16,-18 17 0,18-17 0,-17-1 15,0 18-15,-1-18 16,18 36-16,-36-18 15</inkml:trace>
  <inkml:trace contextRef="#ctx0" brushRef="#br0" timeOffset="83822.46">12427 10932 0,'0'-18'0</inkml:trace>
  <inkml:trace contextRef="#ctx0" brushRef="#br0" timeOffset="84317.57">12656 10808 0,'0'18'32,"0"0"-17,-17 16 1,17-15-16,0-2 0,-19-17 0,19 18 15,0-1-15,-17-17 0,17 17 16,0 2 0,17-2-1,2 1 1,-19-1 0,-19 2-1,19-2 1,-17-17-16,0 17 0,-1 1 15,0-18-15,0 0 0,18 18 0,-17-18 16,0 18-16,-2-18 16</inkml:trace>
  <inkml:trace contextRef="#ctx0" brushRef="#br0" timeOffset="84559.42">13096 10790 0,'0'36'32,"-17"-1"-17,0 1-15,-1-1 16,1-18-16,-2 0 0,19 19 15,-17-18-15,-36 52 16,53-52-16,-18 18 16,18-19-16</inkml:trace>
  <inkml:trace contextRef="#ctx0" brushRef="#br0" timeOffset="84797.6">12867 10932 0,'19'17'31,"15"19"0,-16-19-31,0 1 16,0-1-16,16 19 15,-15-19-15,-2-17 0,-17 18 16,18-18-16</inkml:trace>
  <inkml:trace contextRef="#ctx0" brushRef="#br0" timeOffset="85154.76">13538 10702 0,'-18'0'0,"-16"18"16,34-1-16,-19-17 0,19 19 0,0-2 16,-17 18-16,17-17 0,-18 0 15,18-1-15,0 19 0,0-19 0,0 1 16,0-1-16,0 0 0,0 2 15,18-2-15,-18 1 0,17-18 0,-17 17 16,19 2 0,-38-38 46,2 2-46,-1 17-16,1-18 0,-2 1 31</inkml:trace>
  <inkml:trace contextRef="#ctx0" brushRef="#br0" timeOffset="85412.49">13574 10349 0,'34'0'16,"-34"19"-16,-34-38 0,86 38 0,-34-2 0,17-17 16,-18 17-16,19 1 0,-1 18 15,1-2-15,-19 2 0,18-1 16,-16 1-16,15 35 0,-34-37 16,0 1-16,0 1 0,0-1 0,-17 18 15,0-17-15,-2 16 0,2-16 16,-1-1-16,-35 35 0,36-52 15,-1 0-15,1 0 0,17-1 16,-19-17-16</inkml:trace>
  <inkml:trace contextRef="#ctx0" brushRef="#br0" timeOffset="85806.41">14860 10668 0,'0'88'15,"-17"-71"-15,17 18 0,0 1 0,-17-2 16,17 2-16,0-1 0,-18-18 0,18 19 15,0-18-15,0 18 0,0-19 16,0 0-16,0 1 0,0 0 0,0 0 16</inkml:trace>
  <inkml:trace contextRef="#ctx0" brushRef="#br0" timeOffset="86027.9">14667 10949 0,'53'-17'16,"-35"17"-16,16-18 0,-16 18 0,18 0 16,-19 0-16,54-17 15,-35 17-15,-2 0 0,-16 0 16,52-19-16,-34 19 0,-1 0 15,-18 0-15,19 0 0</inkml:trace>
  <inkml:trace contextRef="#ctx0" brushRef="#br0" timeOffset="86574.29">16290 10402 0,'-18'0'16,"0"18"-16,0 0 0,1 0 16,0 16-16,-19 37 0,18-18 15,1-18-15,0 18 16,-2 1-16,2-2 0,17 1 0,-18-17 15,18-1-15,0-1 0,0 2 0,18 35 16,-1-54-16,2 19 16,-2-18-16,18-1 0,-17 0 0,0 1 15,16-18-15,2 18 0</inkml:trace>
  <inkml:trace contextRef="#ctx0" brushRef="#br0" timeOffset="87238.43">16819 10632 0,'-36'17'15,"19"54"1,17-54-16,0 19 0,0-19 15,0 1-15,0 0 0,0 0 16,0-1-16,0 0 0,17-17 16,-17 19-16,0-2 0,0 1 0,19-18 15,-19 17-15,17-17 0,-17 17 16,17-17-16,1 0 16,0 0-16,0 0 15,-18-17-15,17 0 16,-17-1-16,0 1 0,0-2 15,0 2-15,0 0 0,0-1 16,0 0-16,0 0 0,0 1 0,-17 0 0,17-2 16,-18 2-16,18-1 15,-18 18-15,0-17 0,1 0 16,0 17-16,-2 0 0,2 0 16</inkml:trace>
  <inkml:trace contextRef="#ctx0" brushRef="#br0" timeOffset="87397.99">17083 10756 0</inkml:trace>
  <inkml:trace contextRef="#ctx0" brushRef="#br0" timeOffset="87843.4">17366 10614 0,'17'0'0,"0"18"0,2-18 15,-19 17-15,17-17 16,-17 19-16,0-2 0,0 0 16,-17 1-16,17-1 0,-19 2 15,-15 15-15,16-16 16,18 0-16,-18-18 0,18 18 16,-18-1-16,1 0 0,0 2 15,34-2 16,18-17-15,-17 0 0,17-17-16,-18 17 0,2 0 15,33-19-15,-16 2 16,-1 17-16,-18-17 0</inkml:trace>
  <inkml:trace contextRef="#ctx0" brushRef="#br0" timeOffset="88036.67">17947 10649 0,'0'-17'15,"-17"53"1,17-19-16,-18 0 16,18 1-16,-17-1 0,0 2 15,17-2-15,-54 54 16,37-54-16,17 19 0,-19-19 15,19 1-15,-17-18 0,17 17 0,0 0 16</inkml:trace>
  <inkml:trace contextRef="#ctx0" brushRef="#br0" timeOffset="88238.34">17648 10756 0,'18'17'47,"-18"0"-47,17-17 0,0 18 15,2-18-15,-2 18 0,1-18 0,52 35 16,-52-35-16,-1 0 16,2 17-16,-2-17 0,18 0 15</inkml:trace>
  <inkml:trace contextRef="#ctx0" brushRef="#br0" timeOffset="88659.23">18142 10544 0,'17'-18'16,"0"18"-1,2 0-15,16 18 16,-18-1-16,19 19 16,-36-19-1,17 1-15,-17-1 0,0 36 16,0-35-16,0 18 16,0 16-16,-17-34 0,17 0 15,0 16-15,0 2 16,0-18-16,0-1 0,0 0 15</inkml:trace>
  <inkml:trace contextRef="#ctx0" brushRef="#br0" timeOffset="88840.55">18107 10808 0,'52'-18'16,"1"18"-16,-35 0 0,35 0 16,-36 0-16,19 0 0,-18 0 15,16 0-15,-16 0 16,0-17-16,17 17 0,-18 0 0</inkml:trace>
  <inkml:trace contextRef="#ctx0" brushRef="#br0" timeOffset="89088.58">18635 10102 0,'36'18'0,"-19"18"15,1-19-15,0 19 0,0-1 16,-1 18-16,0-18 0,2 18 15,-19 0-15,0-1 0,0 19 0,-19-18 16,2 89-16,-18-72 0,17 1 16,0-19-16,-16 1 0,-2 18 15,18-36-15,1 1 0,0-2 16</inkml:trace>
  <inkml:trace contextRef="#ctx0" brushRef="#br0" timeOffset="89399.73">19394 10614 0,'18'0'0,"0"0"16,-1-17-16,0 17 0,1 0 16,0 0-16,0 0 0,-1 0 0,0 0 15,2 0-15,-2 0 0,1 0 16,-18 17-16</inkml:trace>
  <inkml:trace contextRef="#ctx0" brushRef="#br0" timeOffset="89522.5">19218 10878 0,'53'0'16,"-36"0"-16,37-17 15</inkml:trace>
  <inkml:trace contextRef="#ctx0" brushRef="#br0" timeOffset="92097.66">7911 14865 0,'-71'36'16,"54"-19"0,0 18-16,-2 1 0,19-19 15,-17 18-15,17-16 0,0 15 0,-18-16 16,18 18-16,0-19 0,0 0 15,18 1-15,-18 18 0,17-19 0,-17 0 16,19 2-16,-2-19 0,0 17 16,1-17-16,0 18 0,0-18 0,-1 0 15,0 0-15,2-18 0,-2 18 16,1-17-16,-18-2 16,17 19-16,-17-17 0,17-18 0,-17 17 0,0 0 15,0-16-15,0 16 0,-17-18 0,17 2 16,-17-2-16,17 18 15,-18-18-15,18 19 0,-17 0 0,-2-1 0,2 1 16,17-2-16,-17 2 0,-1 17 16,0 0-16,0-17 0,-16 34 15,15-17 1,19 17-16,-17 2 16</inkml:trace>
  <inkml:trace contextRef="#ctx0" brushRef="#br0" timeOffset="92257.51">8299 15077 0</inkml:trace>
  <inkml:trace contextRef="#ctx0" brushRef="#br0" timeOffset="92704.57">8687 14901 0,'-35'17'16,"18"-17"-1,-2 0-15,19 18 0,-17-18 16,0 17-16,-1 0 15,0 2-15,18-2 16,0 1 0,0-1-16,18-17 0,-18 19 0,18-19 15,-1 17-15,0 0 16,2-17-16,-19 18 0,17-18 16,1 18-16,-18 0 15,17-1-15,-52 18 16,35-17-1,-17-18-15,-2 18 16,2-1-16,0-17 0,-1 0 0,0 0 16,0 17-16,1-17 0,0 0 15,17-17-15</inkml:trace>
  <inkml:trace contextRef="#ctx0" brushRef="#br0" timeOffset="93033.93">9182 14848 0,'0'-18'0,"-19"70"16,2-52-16,17 19 16,-18 16-16,18-18 0,-17 0 0,17 19 15,-19-18-15,2 18 0,0-2 16,17 2-16,-18-18 0,1 16 15,17-16-15,0 0 0,-19 0 0,19-1 0,0 0 16</inkml:trace>
  <inkml:trace contextRef="#ctx0" brushRef="#br0" timeOffset="93246.66">9023 15024 0,'0'-18'15,"35"36"17,-18-1-32,19 2 15,-19-2-15,37 18 16,-37-35-16,0 18 16,1 0-16,18-18 0,-19 0 0,0 0 0,1 0 15,0 17-15</inkml:trace>
  <inkml:trace contextRef="#ctx0" brushRef="#br0" timeOffset="93577.35">9799 14865 0,'-36'0'15,"1"0"-15,17 0 0,0 0 0,1 17 16,-18-17-1,17 19-15,-17 16 16,35-18 0,35-17-1,18-17 1,0-1 0,-35 36-1,-1-18-15,0 34 16,2 20-1,-19-18-15,0-2 16,0-16-16,0 0 0,0 0 16,0 16-16,0-16 0,-19 0 15,2 17-15</inkml:trace>
  <inkml:trace contextRef="#ctx0" brushRef="#br0" timeOffset="94074.7">7418 14777 0,'-54'229'16,"37"-158"-16,17 0 0,-17-1 15,17 1-15,0-19 0,34 107 16,-16-89-16,18 1 0,-2-18 0,20 1 0,-1-2 15,16-16-15,21-19 16,-2 0-16,0 1 0,0-18 0,124-18 16,-107 1-16,2-19 0,15 19 0,2-35 15</inkml:trace>
  <inkml:trace contextRef="#ctx0" brushRef="#br0" timeOffset="94413.63">9887 14601 0,'17'0'0,"37"35"15,-37-18-15,71 107 16,-71-71 0,2 18-16,-2-19 0,-17 19 0,0-18 15,0 88-15,-17-89 0,-2 19 16,19-18-16,-17 1 0,0-20 15,-1 20-15,0-20 0,18-15 0,-18-2 16,18 1-16</inkml:trace>
  <inkml:trace contextRef="#ctx0" brushRef="#br0" timeOffset="94709.99">10963 14830 0,'0'52'15,"0"-33"-15,0 16 0,0-18 0,0 19 16,0-1-16,0-18 0,0 19 16,0 17-16,0-18 15,0-18-15,0 19 0,0-18 16,0-1-16</inkml:trace>
  <inkml:trace contextRef="#ctx0" brushRef="#br0" timeOffset="94912">10804 15148 0,'52'-18'16,"-33"18"-16,16-18 0,1 18 15,-2 0-15,20-18 0,16 18 0,-18-17 16,-16 17-16,35-17 0,-36 17 0,1-19 15,16 19-15,-16 0 0,-2-17 16</inkml:trace>
  <inkml:trace contextRef="#ctx0" brushRef="#br0" timeOffset="95303.36">12515 14548 0,'-53'105'15,"35"-69"-15,1 16 16,-19 72-16,1-53 16,18-1-16,-2 1 0,2 0 15,17-19-15,-17 1 0,34-17 0,-17-1 16,0 1-16,17-2 0,2-16 0,-2 18 15,1-19-15,-1 0 0,19 1 16,-19-18-16,18 18 0,-16-18 0,15 0 16,-16 0-16</inkml:trace>
  <inkml:trace contextRef="#ctx0" brushRef="#br0" timeOffset="95799.08">12886 14882 0,'0'0'0,"-19"0"0,2 0 16,17 19-16,-18-19 0,18 17 15,0 1-15,0-1 0,0 0 0,0 2 16,0-2-16,0 18 0,18 1 15,-18-1-15,17-17 0,2 0 16,-2-1-16,0 0 0,1 1 16,0-18-16,0 0 0,-1 18 0,0-18 0,2 0 15,-2 0 1,1-18-16,-1 0 0,-17 1 16,0 0-16,-17-1 0,17 0 15,-18 0-15,18 1 0,-17 0 16,-2-2-16,2 2 0,17-1 0,-17 1 15,-1 17-15,0 0 0,18-19 0,-18 19 16,1 0-16</inkml:trace>
  <inkml:trace contextRef="#ctx0" brushRef="#br0" timeOffset="95955.52">13203 14989 0</inkml:trace>
  <inkml:trace contextRef="#ctx0" brushRef="#br0" timeOffset="96451.61">13432 14741 0,'0'0'0,"18"0"0,-1 19 16,-17-2-1,0 0-15,-17 19 16,17-18-1,-18 16 1,18-15-16,0-2 0,0 1 16,18-18-16,-18 17 15,36 0 1,-36 2-16,17-19 0,0 17 31,-17 1-31,0-1 0,-34 19 16,34-19-16,-19 1 15,-16 0 1,18 0 0</inkml:trace>
  <inkml:trace contextRef="#ctx0" brushRef="#br0" timeOffset="96642.41">14014 14760 0,'18'0'0,"-36"34"31,0-34-15,18 36-16,-17-18 0,0-1 0,-2 0 16,19 19-16,-17-18 0,-1 16 0,1-15 15,-19 16-15,19 1 16,-1-19-16,18 0 0,-17 1 0,17 0 15,-19-18-15</inkml:trace>
  <inkml:trace contextRef="#ctx0" brushRef="#br0" timeOffset="96840.28">13732 14936 0,'0'-18'0,"18"18"16,52 0-1,-52 0 1,-1 18-16,19-18 0,-19 0 16,18 0-16,1 17 0,-19-17 0,19 0 15,-18 0-15,16 17 0,-15-17 0,-2 0 16,18 0-16</inkml:trace>
  <inkml:trace contextRef="#ctx0" brushRef="#br0" timeOffset="97239.41">14702 14672 0,'-35'34'31,"18"-16"-31,-37 18 16,37-19-16,-2-17 0,2 17 16,0 1-16,-1 0 0,1-18 0,-2 18 15,2-1-15,17 0 16,-17-17-16,17 19 0,-18-2 15,36 1 1,-1-18-16,0 0 16,2 17-16,-2-17 0,1 0 15,16 0-15,-15 0 0,-2 0 0,1 0 16,18 0-16,-19 0 0,0 0 16,1 0-16,0 0 0,0-17 0,-1 17 15</inkml:trace>
  <inkml:trace contextRef="#ctx0" brushRef="#br0" timeOffset="97446.21">14738 14724 0,'-36'36'16,"36"-19"-16,0 0 0,-18 19 15,18-1-15,0 1 0,0 52 16,0-17-1,18-37-15,-18 2 0,0-1 16,0 18-16,18-1 16,-18-33-16,0-2 15</inkml:trace>
  <inkml:trace contextRef="#ctx0" brushRef="#br0" timeOffset="97701.89">14879 14406 0,'35'36'0,"-18"-18"0,-69-72 0,123 125 15,-54-35-15,0-1 0,1-1 16,-1 20-16,-17-1 0,19-1 15,-19 108-15,0-108 0,0 1 16,-19 18-16,2-18 0,17-1 16,-18-16-16,18 16 0,-17-16 0,17-18 15,0 35-15</inkml:trace>
  <inkml:trace contextRef="#ctx0" brushRef="#br0" timeOffset="98074.45">16184 14706 0,'0'35'0,"0"-16"16,0-2-16,0 18 0,-18 71 15,18-71-15,-18 1 0,1 87 32,17-105-32,0 0 0,-17 16 0,17 2 15</inkml:trace>
  <inkml:trace contextRef="#ctx0" brushRef="#br0" timeOffset="98255.84">15936 15006 0,'36'-17'15,"-18"17"1,-1 0-16,19 0 0,-1 0 0,1-19 0,-2 19 16,54 0-16,-34-17 15,-1 17-15,-1 0 0,1 0 16,1 0-16</inkml:trace>
  <inkml:trace contextRef="#ctx0" brushRef="#br0" timeOffset="99226.15">17383 14760 0,'0'-19'16,"-35"38"-16,35-2 16,-18 0-16,18 1 15,-18-18-15,18 18 0,0 0 16,-17 35-16,17-36 0,0 1 0,0 16 15,0 2-15,17-18 16,-17-1-16,18 2 0,0-2 0,-18 0 16,18 1-16,-1 0 0,0-18 15,2 18-15,-2-18 0,1 0 16,-1 0-16,2-18 0,-2 18 16,0-18-16,1 0 0,-1 1 15,-17 0-15,0-2 0,0 2 16,0-18-16,0 16 0,-17 2 15,17 0-15,-18-1 0,18 1 16,-17-2-16,0 2 0,-2 0 0,2-19 16,-1 36-16,1-18 15,-2 18-15,2 0 0,0 0 16,-1 0-16,0 0 16</inkml:trace>
  <inkml:trace contextRef="#ctx0" brushRef="#br0" timeOffset="99702.9">17771 14918 0</inkml:trace>
  <inkml:trace contextRef="#ctx0" brushRef="#br0" timeOffset="100522.51">18247 14601 0,'-35'17'16,"18"18"-1,-2 1-15,19-1 0,0-18 16,-17 19-16,17-19 0,0 71 31,17-69-31,-17-2 0,0 1 0,19 16 0,-2-15 16,1-2-16,-1 1 15,2-18-15,-2 17 0,0-17 16,1 0-16,-18-17 16,-18-1-1,-35-18 1,36 36-16,-1-17 16,1 17-16,-2 0 0,2 0 15,0 0-15,-1 0 16</inkml:trace>
  <inkml:trace contextRef="#ctx0" brushRef="#br0" timeOffset="100759.55">18883 14689 0,'-36'0'16,"19"17"-16,17 1 0,-18-18 15,1 17-15,-19 54 16,19-53-16,-1 0 16,-18 35-16,19-18 0,0-18 15,-2 0-15,-16 54 16,18-52-16</inkml:trace>
  <inkml:trace contextRef="#ctx0" brushRef="#br0" timeOffset="100979.37">18442 14812 0,'88'53'16,"-71"-36"-16,54 37 15,-1-37 1,-52 0-16,18 2 0,-2-19 16,2 17-16,-1-17 0</inkml:trace>
  <inkml:trace contextRef="#ctx0" brushRef="#br0" timeOffset="102282.3">19218 14794 0,'17'18'0,"-17"0"16,0 0-16,0-1 16,0 0-16,0 2 0,-17-2 0,17 35 15,0-33-15,0 16 0,0-18 16,-18 2-16,18-2 0,0 0 15,0 19-15,0-18 0,0-1 16</inkml:trace>
  <inkml:trace contextRef="#ctx0" brushRef="#br0" timeOffset="102874.41">19588 14760 0,'-17'17'16,"17"0"-16,-19 1 15,19 35 1,0-36-16,0 2 16,19 16-16,-19-18 0,35 19 15,35-19 1,-35-17-1,-16-17-15,15-19 16,-34 19-16,-17-1 16,17 1-16,-17-2 0,17 2 15,-19 17-15,-33-35 0,16 35 16,1 0-16,-1-18 0,2 18 0,-2 0 16,-16 0-16,-2 18 0,-16-18 15,16 18-15,2-18 0,-1 17 0</inkml:trace>
  <inkml:trace contextRef="#ctx0" brushRef="#br0" timeOffset="103495.58">17278 14724 0,'-142'370'16,"142"-299"-16,-17-18 0,34 70 15,1-70-15,18 1 0,-2-2 16,37 1-16,-18-17 0,106 16 16,-71-16-16,0-36 0,0 17 15,19-17-15,15 0 0,-15-17 0</inkml:trace>
  <inkml:trace contextRef="#ctx0" brushRef="#br0" timeOffset="103917.43">19852 14353 0,'159'300'0,"-123"-176"16,-36-53-16,0 51 0,-17-32 16,-2-20-16,-16 70 15,-1-69-15,2-18 0,-2-18 16,-16 54-16,16-71 0,18 16 15,-16-15-15,15-2 0,2 1 16,-1-18-16</inkml:trace>
  <inkml:trace contextRef="#ctx0" brushRef="#br0" timeOffset="105862.66">20540 13048 0,'36'-18'0,"-18"18"15,-1 0-15,0 0 0,2 0 0,-2 0 16,35 0-16,-33 0 0,-2 0 16,1 0-16,-1 0 0,2 18 0</inkml:trace>
  <inkml:trace contextRef="#ctx0" brushRef="#br0" timeOffset="106035.98">20435 13348 0,'17'0'31,"-34"0"-31,70 0 0,-35 0 0,34 0 16,1 0-16,-17 0 0,16 0 0,1 0 15,1 0-15,-2 0 0,18 0 16</inkml:trace>
  <inkml:trace contextRef="#ctx0" brushRef="#br0" timeOffset="107783.31">19235 10668 0,'36'-19'32,"-19"19"-32,1 0 0,-1-17 15,2 17-15,-2 0 0,0 0 0,1 0 16,0 0-16,0-18 0,-1 18 15,0 0-15,1 0 16</inkml:trace>
  <inkml:trace contextRef="#ctx0" brushRef="#br0" timeOffset="107992.68">19359 10914 0,'123'-36'15</inkml:trace>
  <inkml:trace contextRef="#ctx0" brushRef="#br0" timeOffset="125612.68">21194 10456 0,'34'17'0,"-16"-17"0,18 0 16,-19 0-16,0 0 16,19 0-16,-18-17 0,-1 17 0,36 0 15,-35 0 1,-1 0-16,2 0 0,-2 0 16,-17 17-16,17-17 15,-17 17-15,0 2 0,-17 50 31,17-50-31,0 16 0,-17-18 16,17 2-16,-19 50 0,2-50 16,-1 69-1,1-54-15,17-15 16,0 16-16,0-18 0,-19-17 16,19 17-16</inkml:trace>
  <inkml:trace contextRef="#ctx0" brushRef="#br0" timeOffset="125846.87">21158 10897 0,'88'-19'16,"-70"2"-16,34 17 16,-34 0-16,0 0 0,17 0 0,-18-17 15,19 17-15,35 0 16,-54-18-16</inkml:trace>
  <inkml:trace contextRef="#ctx0" brushRef="#br0" timeOffset="126002.66">21863 10790 0,'0'-17'0</inkml:trace>
  <inkml:trace contextRef="#ctx0" brushRef="#br0" timeOffset="126479.81">22163 10597 0,'19'-19'0,"-38"38"16,55-38-16,-1 38 15,-53 69 17,1-71-32,0 18 0,-19 1 15,18-1-15,-18 18 0,2 18 16,34-54-1,17-17-15,-17 17 0,17 2 16,54-38 0,-18 19-16,1-17 0,-2 17 0,1-17 15,18-1-15,-18 18 0,-1-17 16,1-2-16,1 2 0,68-18 16</inkml:trace>
  <inkml:trace contextRef="#ctx0" brushRef="#br0" timeOffset="132249.78">22075 12925 0,'0'-17'0,"0"-2"16,-35 38 15,-1 15-31,19-16 15,0 0-15,-19 17 0,1 53 16,18-52-16,-19-1 16,36 1-16,-18-2 0,18-16 0,-17 18 15,17-2-15,0-16 0,0 0 0,0 0 16,0 35-16,17-18 16,1-35-16,-18 17 0,36 0 15,-19-17-15,18 0 16,-17-17-1,0 0-15,-18-1 16,0 1-16,0-2 16,-36 2-1,36 0-15,-18 17 0,1 0 0,17-18 16,-17 18-16,-2 0 0,2 0 16,-1 0-1</inkml:trace>
  <inkml:trace contextRef="#ctx0" brushRef="#br0" timeOffset="132780.6">22587 12960 0,'-36'0'0,"1"0"15,106 0-15,-178 0 0,90 18 0,0-18 16,-1 18-16,-18-18 0,19 17 16,0 0-16,-1 1 0,0-18 15,18 18-15,-18 0 0,36-1 16,0-17-1,0 0-15,-1 0 0,0 0 16,54 0 0,-54 0-16,2 0 15,-2 0-15,1 17 0,-1 2 0,-17-2 16,19 18-16,-19-16 0,0 15 16,-19 20-16,19-20 15,0 2-15,-17 35 0,17-54 0,0 18 16,0-18-16,0 19 15</inkml:trace>
  <inkml:trace contextRef="#ctx0" brushRef="#br0" timeOffset="133191.79">22340 13401 0,'-18'-17'31,"36"-1"-15</inkml:trace>
  <inkml:trace contextRef="#ctx0" brushRef="#br0" timeOffset="137676.84">21087 11425 0,'19'-17'16,"15"17"-16,72-35 15,18-1-15,-36 19 16,0-1-16,-18 18 0,196-53 16,-196 53-16,70-17 15,2-1 1,-89 0-16,0 18 0,-1 0 0,2 0 15,-20 0-15,-15 0 0,-2 0 16</inkml:trace>
  <inkml:trace contextRef="#ctx0" brushRef="#br0" timeOffset="137874.54">21052 11620 0,'300'-36'0,"-229"18"0,193-16 15,1-20 1,-106 37-16,-19 17 16,-69 0-16,-1 0 15,-16 0-15</inkml:trace>
  <inkml:trace contextRef="#ctx0" brushRef="#br0" timeOffset="138427.09">21952 14336 0,'52'-18'0,"-104"36"16,140-36-16,-53 1 0,1 17 0,16-17 15,19-2-15,-18 19 0,35-17 16,0-1-16,-17 1 0,-1-2 0,1 2 15,-18 0-15,70-1 16,-87 0-16,-1 18 0,1 0 0</inkml:trace>
  <inkml:trace contextRef="#ctx0" brushRef="#br0" timeOffset="138618.04">21828 14689 0,'35'-17'0,"72"-2"16,-2-16-1,19-18-15,-53 36 16,17-1-16,-36 1 0,1-2 0,18 2 16,17-18-1</inkml:trace>
  <inkml:trace contextRef="#ctx0" brushRef="#br0" timeOffset="145341.82">7964 11532 0,'-17'0'0,"-2"0"16,55 0 15,52 0-15,-53 0-16,18 0 15,71 0-15,-36 0 16,-34 0-16,-37 0 15,18-18-15,1 18 0,-2 0 0,2 0 16,16 0 0,-33 0-16,-2 0 0,1 0 15,-1 0-15,0 0 16</inkml:trace>
  <inkml:trace contextRef="#ctx0" brushRef="#br0" timeOffset="146292.16">12110 11373 0,'34'0'47,"2"0"-32,-18 0-15,-1 0 0,0-19 16,19 19-16,-18 0 0,-1 0 16,36 0-16,-35 0 0,-1 0 15,19-17-15,-19 17 0,1 0 16,-1 0-16,2 0 15,-2 0-15,0 0 16,1 0-16,0 0 16,0 0-1</inkml:trace>
  <inkml:trace contextRef="#ctx0" brushRef="#br0" timeOffset="148122.54">16942 11178 0,'36'0'16,"-19"0"-16,0 0 0,19 0 16,-18-17-16,18 17 0,-2 0 0,1 0 15,1 0-15,-1 0 0,1 0 0,-2 0 16,2 0-16,-1 0 0,53-17 16,-69 17-16,15 0 15,-16 0-15,-1 0 0,2 0 16,-2 0-16,18 0 15,-17 0-15,0 0 16,-18 17 31</inkml:trace>
  <inkml:trace contextRef="#ctx0" brushRef="#br0" timeOffset="149373.89">20682 7122 0,'0'18'31,"0"16"-31,0-16 16,0 0-16,0 0 0,0-1 15,0 0-15,-18 19 16,18-18-16,0 70 16,-17-71-16,17 2 0,0-2 15,0 0-15,0 1 16,0 0-16</inkml:trace>
  <inkml:trace contextRef="#ctx0" brushRef="#br0" timeOffset="149657.07">20259 6962 0,'-53'54'0,"35"-18"16,89-126-16,-178 232 0,90-106 16,0 16-16,17 1 0,0 0 15,-19-1-15,38 143 16,-2-160-16,0 18 0,1-17 16,18 35-16,-19-54 15,0 0-15,54 18 16,-18-16-16,-35-19 0</inkml:trace>
  <inkml:trace contextRef="#ctx0" brushRef="#br0" timeOffset="149950.15">21123 6822 0,'123'211'16,"-105"-104"-1,-18-19-15,-18-35 0,-34 123 16,-19-53-1,35-70-15,1 0 0,-1 1 16,-34 15-16,35-33 0,0-1 16,-1-17-16</inkml:trace>
  <inkml:trace contextRef="#ctx0" brushRef="#br0" timeOffset="207265.09">5336 5358 0,'0'71'46,"18"52"-46,-1-35 0,-17 18 16,36 34 0,-19 20-16,1 16 15,-1 36-15,36-18 16,-18 18-16,-35 176 16,0-71-1,0-176 1,0-18-16,0 18 15,0-34-15,0-36 16,0-19-16,19 1 16</inkml:trace>
  <inkml:trace contextRef="#ctx0" brushRef="#br0" timeOffset="208321.37">3802 5305 0,'17'35'16,"18"177"-1,-35-88 1,0 17-16,0 140 15,0 73 1,0-178 0,0-71-16,0 178 15,-35-125 1,18-34 0,-2-53-16,2 52 0,-18-53 15,35-16-15,0-20 16,0 20-1,0-37-15,-17 2 0,17-2 16</inkml:trace>
  <inkml:trace contextRef="#ctx0" brushRef="#br0" timeOffset="2174.5">8352 11602 0</inkml:trace>
  <inkml:trace contextRef="#ctx0" brushRef="#br0" timeOffset="2982.76">9622 11584 0,'18'0'16,"0"0"15,-1 0 16,18 0-31,1 0-1,-2 0-15,2 0 16,-1 0 0,-16 0-16,-2 0 15,0 0-15,1 0 63</inkml:trace>
  <inkml:trace contextRef="#ctx0" brushRef="#br0" timeOffset="4199.58">12127 11354 0,'17'0'31,"1"0"-16,0 0-15,0 0 16,16 0 0,2 19-1,-18-19 1,-1 0-16,19 0 16,-19 0-16,18 0 15,-16 0 1,15 0 140</inkml:trace>
  <inkml:trace contextRef="#ctx0" brushRef="#br0" timeOffset="5246.56">13415 11249 0,'17'0'110,"1"0"-95,35 0 1,-36 0-16,1 0 16,18 0 30</inkml:trace>
  <inkml:trace contextRef="#ctx0" brushRef="#br0" timeOffset="6341.96">16960 11232 0,'0'0'0,"18"0"31,-1 0-15,0 0-16,2 0 0,-2 0 16,1 0-16,18 0 15,-19 0 1,0 0-1,18 0-15,-16 0 16,15 0 0,-16 0-1,0-36-15,0 36 16,-1-18 15</inkml:trace>
  <inkml:trace contextRef="#ctx0" brushRef="#br0" timeOffset="9144.41">18406 11108 0,'53'0'156,"-17"0"-140,-1 0-1,1 0 1,-55 0 281,2 0-282,-1 0 17,1 0-1,-2 0-31,2 0 31,-18 0-15,17 0-1,0 0 1,1 0 0,0 0-1,-1 0 1,0 0-1,0 0 48,1 0 218,52 0-250,-17 0-15,-36 0 203,0 0-204,1 0 1,0 0 109,-2 0-109,2 0-1</inkml:trace>
  <inkml:trace contextRef="#ctx0" brushRef="#br0" timeOffset="11439.47">9780 10561 0,'0'17'78,"0"2"-63,0-2-15,0 18 0,-34 1 16,16-19 0,-18 1-16,-16 35 0,16-18 15,2-17-15,-37 0 16,52 16-16,-15-15 16,16-2-16,18-34 125,0-2-110</inkml:trace>
  <inkml:trace contextRef="#ctx0" brushRef="#br0" timeOffset="11910.21">9428 10597 0,'35'0'47,"1"35"-31,16 1-16,1-2 0,-17-16 15,16 18 1,-34-36-1,-18 17-15,18-17 63</inkml:trace>
</inkml:ink>
</file>

<file path=ppt/ink/ink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3:02.753"/>
    </inkml:context>
    <inkml:brush xml:id="br0">
      <inkml:brushProperty name="width" value="0.05292" units="cm"/>
      <inkml:brushProperty name="height" value="0.05292" units="cm"/>
      <inkml:brushProperty name="color" value="#0070C0"/>
    </inkml:brush>
  </inkml:definitions>
  <inkml:trace contextRef="#ctx0" brushRef="#br0">10491 5058 0,'317'-18'0,"-141"1"15,-69 17-15,316-17 16,-299-2 0,-19 19-16,19 0 0,-1 0 0,1 0 15,-19-17-15,19 17 0,193 0 16,-211 0-16,-36 0 16,18 0-16,-17 0 0,-18 0 15,1 0-15,-20 0 0,2 0 0,-1 0 16,36 0-1,-37 0-15,-15 0 0,-2 0 16,1 0-16,-1 0 16</inkml:trace>
  <inkml:trace contextRef="#ctx0" brushRef="#br0" timeOffset="6770.74">21462 4935 0,'-18'0'0,"36"17"78,-1-17-47,19 0-31,-1 0 16,1 0-16,-19 0 0,0 18 16,2-18-16,-2 0 0,1 0 0,-1 0 15,19 0-15,-1 0 16,-18 0-16,2 17 16,-2-17-16,0 0 15</inkml:trace>
  <inkml:trace contextRef="#ctx0" brushRef="#br0" timeOffset="11492.73">22415 4916 0,'-19'0'0,"55"0"31,-1-17-16,-16 17-15,-2 0 0,0 0 16,1 0-16,-1 0 0,36 0 16,-17 0-1,-18 0-15,-1 0 0,19 0 16</inkml:trace>
  <inkml:trace contextRef="#ctx0" brushRef="#br0" timeOffset="12996.68">23791 4916 0,'52'0'15,"-16"0"1,-1 0-16,35 0 15,-52 0-15,18 0 16,-19 0-16,0 0 0,1 0 16,52 0-1,-34 0 1,-18 0 0</inkml:trace>
  <inkml:trace contextRef="#ctx0" brushRef="#br0" timeOffset="15656.31">966 6751 0,'105'-17'0,"-69"17"0,-1-18 16,1 18-16,-2 0 0,37-17 0,-18 17 0,-1-19 15,2 19-15,-1-17 16,-18 17-16,1 0 0,-2 0 0</inkml:trace>
  <inkml:trace contextRef="#ctx0" brushRef="#br0" timeOffset="15889.48">912 6963 0,'36'0'0,"-18"0"16,16 0-16,-15 0 0,16 0 0,1 0 0,-2 0 16,72-17-1,-70 17-15,34 0 16,-52 0-16,-1 0 0,0 0 0,2 0 16,-2 0-16,1 0 15</inkml:trace>
  <inkml:trace contextRef="#ctx0" brushRef="#br0" timeOffset="16713.89">490 5923 0,'-18'88'0,"18"-53"16,0-18-16,0 2 0,0 15 0,-18-16 16,18 18-16,18-2 0,-18 2 15,-18-18-15,36 16 16,-18-15-16,0-2 0,0 1 16,-18-53 15,18-1-31,0-17 15,0-87 1,0 104-16,0 1 16,0-1-16,18 19 0,-18-18 0,0 16 15,18 2-15,-1 0 16,0 17-16,19 17 16,-18 0-16,16 2 0,-15-2 15,16 35-15,1 19 16,-36-52-16,17 15 0,0 2 0,1-18 15,-1 34-15,-17 1 16,19-17-16,-19-19 16,17 1-16,-17 18 0</inkml:trace>
  <inkml:trace contextRef="#ctx0" brushRef="#br0" timeOffset="16928.57">331 6363 0,'0'-17'16,"17"-1"-16,1 1 16,18 17-16,-2-19 15,2 2-15,34 0 0,-34-1 16,17 0-16,-18 0 15,-18 1-15,19 0 0,-1-1 0</inkml:trace>
  <inkml:trace contextRef="#ctx0" brushRef="#br0" timeOffset="17339.8">1142 5764 0,'0'0'0,"0"35"31,0 0-31,0-17 16,0 17-16,17-18 0,-17 19 16,0 35-16,19-36 0,-19 1 0,0-19 15,0 18-15,17-17 16,-17 17-16,17 36 16,-17-54-1,0 0 1,-17-17-1,-19-17-15,19 17 0,-1 0 16,1 0-16,0 0 0,-37 0 16,37 0-16,-19 0 0,-16 36 15,33-19 1,2 1 0,17 18-16,-17-36 0,34 17 15,-17 0-15,0 1 0,17-18 16,2 17-16,16-17 15,-18 0-15,0 0 0,19 0 16,-18 0-16,-1-17 0,2 17 16,15-18-16,37 1 15</inkml:trace>
  <inkml:trace contextRef="#ctx0" brushRef="#br0" timeOffset="17703.68">1319 6134 0,'17'36'31,"1"-19"-31,-18 0 15,17 19-15,-17-18 16,0-1-16,0 0 16,0 2-16,0-55 62,0 19-62,0-1 16,17 0-16,-17 0 0,19 1 15,-19 0-15,17-1 16,1 18-16,18-36 16</inkml:trace>
  <inkml:trace contextRef="#ctx0" brushRef="#br0" timeOffset="17853.84">1583 6099 0,'17'17'16,"-17"1"-16,18 0 15,-18 0-15,18-1 16,0 0-16,-18 1 0,0 0 16,17 0-16,-17-1 15,0 19-15</inkml:trace>
  <inkml:trace contextRef="#ctx0" brushRef="#br0" timeOffset="17975.74">1600 6134 0,'0'-18'0</inkml:trace>
  <inkml:trace contextRef="#ctx0" brushRef="#br0" timeOffset="18815.34">1971 6063 0,'-17'0'0,"-19"19"32,36-2-32,-18-17 0,18 17 0,-17 1 15,0 0-15,17 0 16,-19-1-16,19 0 15,0 19 1,0-18-16,19-18 0,-19 17 16,17-17-1,0 0 1,1-17-16,-18-1 16,18 0-16,0-34 15,-1 16 1,-17 18-1,0 1 1,17 52 47,2-35-48,-19 18-15,17 0 16,1-18 15,-1-18-15,0 18-1,2-18 1,-2 18 0,-17-18-16,18 18 15,-1 0 1,2 36-1,-2-36 1,-17 18 0,17-18-16,-17 17 15,18-17 1,-1-17 15,2 17-31,-2 0 16,0-18 15</inkml:trace>
  <inkml:trace contextRef="#ctx0" brushRef="#br0" timeOffset="18986.12">1688 5904 0,'-17'0'0,"0"0"32</inkml:trace>
  <inkml:trace contextRef="#ctx0" brushRef="#br0" timeOffset="22057.85">2076 7880 0,'0'-17'15,"36"17"1,-18 0-16,18 0 16,52 0-16,17 0 15,-34 0-15,-1 0 16,1 0-16,17 0 0,-17 0 0,-1 0 15,1 0-15,158 0 16,-158 0-16,0 0 0,-19 0 16,18 0-16,-16 0 0,-20 0 0,20-17 15,-37 17-15,19 0 0,-1 0 16,-18 0-16,2 0 0,15 0 16,-16 0-16,0 0 15,0 0-15</inkml:trace>
  <inkml:trace contextRef="#ctx0" brushRef="#br0" timeOffset="33340.58">21744 4370 0,'35'0'109,"-35"-18"-93,19 18-1,15-17 1,-16 0-1,0 17 1,0 0 0,-18 17 31,0 0-32,0 1-15,-18 18 16,18-2-1,0-15-15,0 16 16,0-1 0,0-15-1,0-2 1,0 1-16,0-1 47,0 2-32,-18-19-15,18 34 16,0-16 0,-18-18-1,18 18 1</inkml:trace>
  <inkml:trace contextRef="#ctx0" brushRef="#br0" timeOffset="33809.9">21708 4706 0,'54'0'63,"-1"0"-48,-36 0 1,1 0-16,0 0 0,34-18 16,-16 18-1,-18 0 1,-1 0-16,0 0 16,2 0-1,-2 0 1,18-18-1,-16 0-15</inkml:trace>
  <inkml:trace contextRef="#ctx0" brushRef="#br0" timeOffset="35342.6">22415 4352 0,'0'-17'47,"17"17"-31,1-17-1,-1 17 1,2 0 0,-2 0-16,-17-19 0,17 19 15,1 0 1,-1 0-1,2 0-15,-2 19 32,-17-2-17,0 0 17,0 1-32,-17 0 31,-2 0-16,19-1 1,-17 0 0,-1 2-1,1-2 1,0 1 15,-2-1-15,2 0-16,17 2 15,-18-2 1,1 1 0,-2-18-1,19 17 1,-17 2 0,0-2-1,17 0 16,-18-17-15,1 18 15,-2 0 16,38 0 31,-2-18-62,1 0 0,-1 0-16,19 0 15,-19 0-15,18 0 16,-16 0-16,-2 0 15,0 0-15,1 0 16,-1 0-16,2-18 16,-2 18-16,0 0 0</inkml:trace>
  <inkml:trace contextRef="#ctx0" brushRef="#br0" timeOffset="36839.91">23843 4335 0,'17'-17'16,"2"17"-1,-2 0-15,1 0 16,-1 0 0,2 0-16,-2 0 15,0 0 17,-51 0 30,-2 0-31,18 0-31,-35 0 32,36 0-17,17 17 1,-18-17-1,1 0-15,17 17 16,-19 1 0,19 0-16,0 0 31,-17-18-31,17 17 31,0 0-15,0 2 124,17-19-124,19 0 15,-1 0-15,-18 0 0,2 17-1,16 1 1,-18-1 15,-17 0-31,19 2 16,-19-2-1,-19-17 1,2 35 0,-1-16 15,-18-2-31,19-17 15,-18 0 1,18 17 0</inkml:trace>
  <inkml:trace contextRef="#ctx0" brushRef="#br0" timeOffset="39503.78">14795 6716 0,'35'-17'32,"18"17"-17,-36 0-15,1 0 0,70 0 16,-52 0-16,-19 0 0,19 17 15,-19-17-15,18 18 16,-18-1-16,2 2 0,-2 15 0,1-16 16,-1 18-16,2 34 15,-19 36-15,0-53 0,0 18 16,0-1-16,0 53 0,-19 53 16,38 1-16,-19-89 15,0 0-15,17 0 0,0 19 16,-17-19-16,18 0 0,35 229 15,-18-105 1,-17-106-16,0-1 0,-1-16 0,0 17 16,19-1-16,-18 2 0,-1-19 15,36 194-15,-35-194 16,18 0-16,-19-17 0,0 0 0,1-1 16,0-18-16,0 2 0,-18-1 15,17-1-15,-17 1 0,17-18 16,-17 1-16,0-1 0,0-17 0,0 17 0,-17-18 15,17 2-15,-17-2 0,-1 1 0,0-1 16,-17 0-16,-53 19 16,17-18-16,1-1 0,-18 2 15,-19-2-15,2-17 0,-19 17 0,-16-17 16,-38 18-16,2-18 0,-229 18 16</inkml:trace>
  <inkml:trace contextRef="#ctx0" brushRef="#br0" timeOffset="45657.26">3488 7846 0,'-17'0'0,"52"0"47,-1 0-31,-15 0-16,-2 0 15,37 0-15,-2 0 16,-16 0-16,-2 0 0,2 0 16,-18 0-16,16 0 0,2 0 15,-1 0-15,72 0 16,-37 0-16,-35 0 16,-18 0-16,1 0 0,18 0 0,17 0 15,-36 0-15,1 0 16,-1 0-1,2 0-15,-2 0 16,0 0-16,1 0 16,-18-19 15</inkml:trace>
  <inkml:trace contextRef="#ctx0" brushRef="#br0" timeOffset="47584.25">6998 7792 0,'36'18'78,"-19"-18"-62,19 0-16,33 0 16,-15 0-1,16 0 1,-35 0-16,18-18 0,18 18 0,-18 0 0,159 0 15,-142 0-15,0 0 16,18 0-16,-34 0 16,16 0-16,1 0 0,-18 0 0,-18 0 15,141 0 1,-140 0-16,-19 0 16,1 0-16,0 0 0,0 0 0,16 0 31,-15 0-16,-19 18 1,17-18 0</inkml:trace>
  <inkml:trace contextRef="#ctx0" brushRef="#br0" timeOffset="49394.84">11708 7827 0,'35'19'15,"0"-19"1,-17 0-16,17 17 16,-18-17-16,2 0 15,16 0-15,-18 0 0,19 17 16,16-17-16,-16 0 0,-1 18 0,106-18 15,-88 17 1,-18-17-16,36 0 0,-18 0 16,-18 0-16,18 19 0,-17-19 0,33 0 0,-15 0 15,16 0-15,1 0 16,-18 17-16,18-17 0,-19 0 0,1 0 16,1 0-16,-2 17 0,1-17 0,-18 0 15,18 0-15,18 18 16,17-18-16,-35 0 0,-18 0 15,35 18-15,-34-18 0,-1 0 16,1 0-16,35 18 16,-37-18-16,-16 0 0,18 0 0,-2 0 15,2 0-15,-18 0 0,16 0 0,-15 0 16,16 0-16,35 0 16,-16 0-1,-37 0-15,0 0 0,37 0 16,-20 0-16,-16 0 0,88 0 31,-71 0-31,-16 0 0,-2 0 0,18 0 16,-18 0-16,2 0 0,-2 0 15,18 0-15,1 0 0,16-18 16,-34 18-16,0 0 0,-1 0 16,0 0-16,2 0 0,-2-18 15,18 18 1,-35-18-16,19 1 0,-2 0 15,-17-2 1,0 2-16,0-1 0,17-35 16,-17 36-16,0-1 0,0 1 15,0-2-15,0-15 0,0 16 16,0 0-16,0 0 0,-17-87 16,17 69-1,0 19-15,-17-1 0,17 1 16,0-19-16,-19 19 0,19-1 0,-52-70 31,33 52-31,2 19 0,17 0 16,-35-19-16,17 18 0,0 1 15,1 0-15,-36-19 0,1 18 16,33 1-16,-16-2 16,18 2-16,-19 0 0,1 17 0,-53-35 15,18 16-15,16 19 16,-70-17-16,72 0 0,-18 17 15,-1-18-15,18 18 0,-18-18 0,0 18 16,2 0-16,-72 0 16,53 0-16,17 0 0,0 0 0,1 0 15,-1 0-15,-70 0 0,70 0 16,0 0-16,19 0 0,-18 0 16,34 18-16,-18-18 0,-86 18 15,70-1 1,34-17-16,1 17 0,-1 2 15,1-19-15,18 17 0,-36 18 16,-53 36 0,70-54-16,19 2 0,0-2 15,-37 18-15,37-17 0,0 0 16,-37 16-16,18 2 16,19-18-16,0-1 0,-1 0 15,0 2-15,0-2 0,-16 18 16,34-16-16,-36 33 15,18-35-15,18 2 16,0-2-16,-17-17 0,17 17 16,0 1-16,0 0 0,-17 0 15,17-1-15,17 0 16,0-17 0,19 0-16,-1-17 15</inkml:trace>
  <inkml:trace contextRef="#ctx0" brushRef="#br0" timeOffset="50890.99">19680 6822 0,'0'53'15,"0"-18"1,0-17-16,18 0 0,-18-1 0,0 36 31,0-35-15,0-1-16</inkml:trace>
  <inkml:trace contextRef="#ctx0" brushRef="#br0" timeOffset="51186.86">19416 6540 0,'-53'18'15,"106"-36"-15,-123 53 16,52-18-16,0 1 0,18 0 0,-18 17 16,1 1-16,0 16 0,17 1 15,-19-18-15,19 54 16,0-54-16,-17-18 0,17 19 0,0-1 0,0 1 16,17-19-16,2 54 15,-19-36-15,17-17 16,0 0-16,1-18 0,-18 17 0,18-17 15,0 0-15,16 0 0</inkml:trace>
  <inkml:trace contextRef="#ctx0" brushRef="#br0" timeOffset="51563.46">19892 6487 0,'123'35'16,"-70"18"-16,-35-18 0,18 1 15,17 157 1,-53-157-16,0 52 16,-19-35-16,2-1 0,0 2 0,-1-1 15,-71 70 1,37-53-16,35-34 0,-2-18 15,-16 18 1</inkml:trace>
  <inkml:trace contextRef="#ctx0" brushRef="#br0" timeOffset="54539.85">2166 8656 0,'-19'0'15,"55"18"-15,-19-18 16,18 0-16,1 0 0,88 18 15,69 0 1,-122-1-16,70-17 0,-70 17 16,17-17-16,-17 0 0,-1 0 15,18 0-15,-17 18 0,0-18 16,-1 0-16,1 0 0,69-18 16,-33 18-16,-55 0 0,-16 0 15,17 0-15,-36-17 0,18 17 16,1 0-16,-19 0 0,37 0 15,-37 0-15,0 0 0,1 0 16,0 0-16,0-17 16,-1 17-16</inkml:trace>
  <inkml:trace contextRef="#ctx0" brushRef="#br0" timeOffset="56403.09">5711 8622 0,'35'0'62,"-18"0"-46,2-19-16,-2 19 0,0 0 16,1 0-16,18 0 15,-19 0-15,18 0 0,-17 0 0,17 0 16,-18-17-16,19 17 0,-1 0 15,1 0-15,-19 0 0,106 0 16,-52-18-16,-18 18 16,-17 0-16,-1 0 0,18 0 15,-18 0-15,1 0 0,16-17 16,-16 17-16,-2 0 0,37 0 16,-35 0-16,-1 0 0,1 0 0,-2 0 15,-16 0-15,18-19 0,-2 19 16,20 0-16,-1 0 15,-18 0-15,-18 0 0,19 0 0,-19 0 16,1 0-16,18 0 0,-19 0 16,18 0-16,18 0 15,-18 0-15,-17 0 16,0 0-16,-1 0 0,0 0 16,2 0-16,-2 0 15,1 0-15,-1 0 0,0 0 16,2 0-1,-2 0 17,1 0 15,-53 19 78</inkml:trace>
  <inkml:trace contextRef="#ctx0" brushRef="#br0" timeOffset="59921.18">8322 8622 0,'-19'0'15,"55"17"17,-19-17-32,1 0 0,18 0 15,-2 0-15,2 0 0,-18 17 16,16-17-16,20 0 0,-20 0 0,20 0 16,-18 0-16,157 0 15,-122 0-15,-1 0 16,18 0-16,-17 0 0,34 0 0,-34 0 15,17 0-15,71 0 0,-89 0 16,1 0-16,282 0 16,-299 0-1,-2 0-15,1 0 0,-18 0 16,18 0-16,-17 0 0,52 0 16,-53 18-16,1-18 0,-2 0 15,2 0-15,-18 0 0,16 0 0,20 0 16,-1 0-1,-1 0-15,-33 0 0,33 0 16,-16 0-16,-19 0 16,0 0-16,37 0 15,-37 0-15,0 0 16,2 0-16,-2 0 0,1 0 0,16 0 16,-15 0-16,-2 0 15,37 0-15,15-18 16,-50 18-1,-2 0-15,0 0 16,1 0-16,0 0 16,0 0-1,-1 0 1,0-17 15,-17 0 0,0-2-15,0-16 15,0 18-31,19 17 0,-19-19 0,0 2 16,0 0-16,17-1 0,-17 1 16,0-2-16,0 2 0,0 0 0,0-1 15,18 0-15,-18 0 0,0 1 0,0-36 16,0 35-1,0-16-15,-18 34 0,18-36 16,0 18-16,0 1 16,0-2-16,0 2 15,0-18-15,0 18 16,0-19 0,0 19-16,0-1 15,-17 0-15,17 0 16,0 1-16,0 0 15,0-2 1,0 2-16,0-1 16,-19 18-1,19-17 1,0 0 0,-17 17 15,-36 0-16,35 0-15,-16 0 16,15 0 0,2 0-16,-1 0 0,-35 0 15,18 0-15,-1 17 0,19-17 16,0 0-16,-18 0 0,-72 0 16,90 0-1,-19 0-15,-16 0 0,-1 0 16,18 0-1,-1 0-15,1 0 0,17 0 0,-17 0 0,0 0 16,-89 0 0,107 0-16,0 0 0,-37 0 15,18 0-15,2 0 16,-2 0-16,18 0 0,-16 0 16,-20 0-16,-34 0 15,52 0-15,-16 0 16,16 0-16,2 0 0,-2 0 15,18 0-15,-16-17 0,-2 17 16,1 0-16,18 0 0,-143 0 16,125 0-1,0 0-15,17 0 0,-17 0 16,-1 0-16,-16-19 16,-19 19-16,18 0 0,18 0 15,17 0-15,-17 0 0,0 0 16,-54 0-1,54 0-15,-1 0 0,2 0 0,16-17 16,-18 17-16,2 0 0,-2 0 16,1 0-16,-53 0 0,35 0 15,18 0-15,-18 0 0,18 0 0,-18 0 16,-123-18 0,122 18-16,18 0 15,-16 0-15,-1 0 0,18 0 0,-18 0 0,0 0 16,-1 0-16,2 0 15,-1 0-15,18 0 0,-18 0 0,-106 0 16,123 0 0,2 18-16,-1-18 0,-1 0 15,1 0-15,-1 0 0,-52 0 16,-17 0-16,34 0 16,35 0-16,2 0 15,-2 0-15,1 17 0,-1-17 0,-33 0 16,15 0-16,-16 19 15,52-19-15,-18 0 16,-86 17 0,103-17-16,2 0 15,-18 0-15,16 0 0,2 0 0,-18 0 16,-1 0-16,19 0 16,0 0-16,-19 0 0,18 0 0,1 0 0,-19 0 15,19 0-15,-54 0 16,36 0-16,18 0 15,-54 17-15,18-17 16,18 0-16,17 0 0,-17 0 16,-1 0-16,19 18 0,-89-1 15,70-17-15,19 0 16,-18 0-16,17 19 0,0-19 16,-16 0-16,16 0 0,-18 17 15,-34-17 1,70 17-16,-18-17 15,1 0-15,0 0 0,-19 0 16,18 0 0,1 0-16,-2 18 15,2-18-15,0 0 16,-1 0 0,0 0-1,0 18 16,18 0-15,0-1 0,0 0-16,0 2 0,0 33 15,18-35 1,-18 19-16,0-1 0,0 18 16,18-18-16,-18-16 15,0-2-15,0 18 0,18-17 0,-18 0 16,17 52-1,-17-52-15,17-18 0,-17 34 16,19-15 0,-19-2-1,0 1-15,17-18 16,-17 17 0,18-17-1,-1 0 1,2-17-1,-2 17-15,0 0 16,1 0-16,18-18 16,-2 18-16,72-36 15,-70 19-15,17 17 16,35-17-16,-53 17 16,18-18-16,0 18 0,-18-17 15,18 17-15,-18 0 0,1 0 0,-1 0 16,1 0-16,69 0 15,-70 0-15,-17 0 0,53 0 16,-36 0-16,18 0 16,18 0-16,17-19 15,-54 19-15,37 0 16,-54-17-16,19 17 0,-1 0 16,1 0-16,-1 0 0,18-17 15,0 17-15,-35 0 0,16 0 16,2 0-16,87-18 15,-87 18-15,-1 0 0,1 0 16,-19 0-16,54 0 16,-54-18-16,19 18 0,-19 0 15,18 0-15,-18 0 0,19 0 0,-18 0 16,35 0-16,-36 0 16,1 0-16,35 0 0,-18 0 15,18 0-15,-36 0 16,2 0-16,-2 0 0,54 18 31,-54-18-31,1 0 0,-1 0 16,2 0-16,-2 0 15,71 0 1,-71 0-16,1 0 16,0 0-16,0 0 15,-1 0-15,0 0 0,19 0 16,-18 0-16,-1 0 15,2 18-15,-2-18 16,0 0-16,1 0 0,-1 0 16,2 0-16,-2 17 0,0-17 15,1 17 1,0-17-16,0 0 16,-18 19-16,17-19 15,0 0-15,-17 17 16,36-17-1,-18 18-15,-1-18 16,0 17-16,2-17 16,-2 0-16,18 17 0,1-17 15,-19 19-15,1-19 16,0 0-16,-18 17 16,18-17-16,-1 0 0,-17 18 15,17-18-15,1 0 16,0 0-16</inkml:trace>
  <inkml:trace contextRef="#ctx0" brushRef="#br0" timeOffset="62090.55">2112 9486 0,'123'17'15,"-70"-17"-15,1 0 0,16 0 0,1 17 16,17-17-16,-17 0 0,105 0 15,-88 0-15,18 19 0,-36-19 16,19 0-16,-18 0 0,87 0 16,-87 0-16,-2 0 15,2 0-15,-18 17 0,1-17 0,-2 0 16,-16 0-16,-2 0 0,-15 0 0,16 0 16,-1 0-16,-15 0 0,52 0 15,-54 0 1,0 0-16,1 0 15,0 0-15,0 0 16,-1 0-16,0 0 0,1 0 16</inkml:trace>
  <inkml:trace contextRef="#ctx0" brushRef="#br0" timeOffset="66608.34">5394 9450 0,'34'0'32,"20"0"-17,-37 0-15,0 0 16,19 0-16,-1-18 0,0 18 15,-17 0-15,34 0 0,-16 0 0,18 0 16,-2 0-16,1 0 0,0 0 0,194-17 31,-195 17-31,1 0 0,-17 0 16,70 0-16,-72 0 16,20 0-16,-1 0 0,-18 17 0,18-17 15,-18 0-15,89 0 16,-88 0-16,-2 0 0,1 0 15,1 0-15,35 18 0,-37-18 16,-15 0-16,16 0 0,-1 0 16,2 0-16,18 0 0,-37 0 15,18 0-15,-18 0 0,2 0 0,15 0 16,-16 0-16,0 0 0,17 0 16,-18 0-16,2 0 0,-2 18 15,35-18-15,-33 0 0,-2 0 16,18 0-16,-16 0 0,-2 0 0,0 0 15,37 0-15,-37 0 16,0 18-16,1-18 0,52 0 16,-16 0-1,-37 0-15,0 0 0,2 0 0,-2 0 16,1 0-16,-1 0 0,19 0 16,-19 0-16,1 17 0,0-17 15,0 0-15,-1 0 0,0 0 0,1 0 16,18 0-16,-19 0 15,0 0-15,37 0 0,-37 0 16,2 0-16,-2 17 0,18-17 0,-18 0 16,19 0-16,-1 0 15,-17 0-15,0 0 0,52 19 16,-52-19-16,16 0 16,-15 0-16,16 0 0,-18 0 0,19 0 15,-19 0-15,19 0 0,-18 0 16,-1 0-16,36 0 0,-18 0 15,-18 0-15,2 0 0,16 0 16,-18 0-16,54 17 16,-35-17-16,-19 0 0,18 0 15,18 0-15,-18 0 0,18 0 16,-36 0-16,2 0 0,16 0 16,-18 0-16,19 0 0,-19 0 15,37 0-15,16 0 16,-52 0-16,16 0 15,-16 0-15,0 0 0,17 0 0,-18 0 16,37 0-16,-37 0 0,36 0 16,-35 0-16,-1 0 15,2 0-15,15 0 0,37 0 16,-54 0 0,19 0-16,-18 0 0,-1 0 15,0 0-15,2 0 0,16 0 16,18 0-16,-36 0 0,19 0 15,-18 0-15,-1 0 16,18 0-16,-17 0 0,0 0 0,-1 0 16,0 0-16,2 0 0,16 0 15,-18 0-15,2 0 0,15 0 16,-16 0-16,-1 0 0,36-17 31,-35 17-31,18 0 16,-19 0-16,18 0 15,-35-19-15,18 19 16,0 0-16,-1 0 0,0 0 16,2-17-1,-2 17-15,1 0 16,-1-17 0,2 17-16,-2 0 31,0-18-16,1 18 32,-1-18-31,-17 0 15,0 1-31,19 0 16,-19-2-1,0 2 1,0-1-16,0 1 0,0 0 16,17-19-1,-17 18-15,0-18 16,17 19-16,-17 0 0,0-1 16,0 1-16,0-2 15,0 2-15,18 0 0,-18-1 16,0 0-1,0 0 1,0 1-16,0 0 16,0-2-1,0 2-15,0-1 32,0 1-32,0 0 0,0-2 15,0 2 16,0-1-31,0 1 16,0-2 47,-18 19-32,-16 0-16,15 0 1,-16 0 0,18 0-16,0 0 31,-2 0-31,2 0 16,-1 0-16,1 0 15,-19 0 1,19 0-16,-1 0 15,0 0 1,-17 0-16,18 0 16,-1 0-1,0 0-15,0 0 0,1 0 16,0 0-16,-2 0 0,2 19 16,-1-19-16,1 0 15,0 0 1,-2 0-16,-16 0 15,18 0-15,-19-19 32,1 19-32,17 0 15,0 0-15,1 0 0,0 0 16,-1 0 0,-18 0-16,2 0 15,15-17 1,2 17-16,-18 0 0,16 0 15,2 0-15,0 0 0,-1 0 16,1 0-16,-54-17 16,53 17-16,-17 0 15,18 0-15,-2 0 16,-16 0-16,-70-18 31,86 18-31,-15 0 0,16 0 0,0 0 16,0 0-16,1 0 0,0 0 0,-1 0 15,0 0-15,0 0 0,1 0 16,0 0-16,-2-18 0,2 18 0,-35 0 31,16 0-31,1 0 16,16 0-16,2 0 16,0 0-16,-1 0 0,0-18 15,-17 18 1,18 0-1,-1 0-15,0 0 0,0 0 16,1-17-16,0 17 0,-2 0 16,-16 0-16,-35-17 15,52 17-15,1 0 16,-2 0-16,2 0 0,0 0 0,-1-18 16,-35 18-16,36 0 15,-1 0-15,-18-18 0,-17 18 16,36 0-1,-1 0-15,1 0 0,-2 0 0,2 0 0,-18-18 16,18 18-16,-19 0 16,1 0-16,17 0 0,-34 0 15,33 0-15,-16 0 0,-35 0 16,35 0 0,-18 0-16,-1 0 15,20 0-15,16 0 0,-52 0 16,-20 0-1,73 0-15,-18-17 0,18 17 16,-2 0-16,2 0 0,0 0 16,-1 0-16,-18 0 0,19 0 0,0 0 15,-1 0-15,-52 0 16,51 0-16,-16 0 16,18 0-16,-2 0 0,-15 0 0,16 0 15,1 0-15,-19 0 0,-17 0 16,35 0-16,-16 0 0,15 0 15,-16 0-15,18 0 0,-19-17 0,-52 17 16,53 0 0,18 0-16,-36 0 0,-18 0 15,54 0-15,-19 0 16,18 0-16,-16 0 0,15 0 16,2 0-16,-54 0 15,36 0-15,17 0 0,0 0 0,-16 0 16,16 0-16,0 0 15,0 0-15,1 0 0,0 0 0,-19 17 16,18-17-16,-18 0 16,19 0-16,0 0 15,-1 0-15,1 0 0,-2 0 0,-15 0 0,16 0 16,-18 0-16,19 0 16,0 0-16,-19 0 0,18 0 0,1 0 15,-36 0-15,-18 0 16,54 0-16,-18 0 15,16 0-15,2 0 0,-18 0 16,-18 0-16,36 0 0,-2 17 16,-16-17-16,18 0 0,0 0 15,-19 0-15,-35 0 16,54 0-16,-1 0 0,0 0 0,0 0 16,-16 0-16,-2 0 15,1 0-15,18 0 16,-19 0-16,18 0 15,1 0-15,-36 18 16,35-18-16,1 0 16,-2 0-16,2 0 0,0 0 15,-1 0-15,0 18 0,0-18 16,1 0 0,0 0-16,-1 0 0,0 0 15,0 18-15,1-18 16,0 0-1,-2 17 1,2-17 0,-1 17 15,18 1 0,-17 0-31,34-18 16,-17 18-1,0 16 1,18-15-16,-18-2 0,0 18 16,0-16-16,0 15 0,0-16 15,0-1-15,17 19 0,-17-19 16,0 1-16,0 0 0,0 53 16,0-54-16,0 1 15,0-1-15,0 0 0,0 2 16,19 16-16,-19-18 15,0 2-15,0-2 32,0 0-32,0 1 31,0-1 0,0 2-15,-19-19-1,19 17 1,19 0 62,-2-17-62,0 0-16,1 0 15,0 0-15,0 0 0,-1 18 16,0-18-16,37 0 0,104 0 31,-104-18-31</inkml:trace>
  <inkml:trace contextRef="#ctx0" brushRef="#br0" timeOffset="71388.86">11531 8427 0,'124'17'16,"-19"-17"0,-34 0-16,0 19 0,17-19 0,194 17 15,-176 1-15,-18-18 16,18 0-16,0 17 0,0-17 16,105 17-16,-104-17 0,-19 19 15,0-19-15,0 0 0,0 17 0,-18-17 16,1 0-16,53 18 15,-19-18-15,-69 0 16,-1 0-16,18 17 0,-35-17 16,16 0-16,-15 0 15</inkml:trace>
  <inkml:trace contextRef="#ctx0" brushRef="#br0" timeOffset="71829.31">13736 8322 0,'35'0'47,"-16"17"-47,-2-17 15,18 17-15,-17 1 0,0-18 16,-1 18-16,0 0 0,1-18 0,35 17 15,-36 0-15,2 2 16,-2-19-16,1 17 0,-1 1 16,-17-1-16,17-17 0,-17 17 0,-17 19 31,17-18-31,-17-1 0,-1 2 16,1-2-16,-2-17 0,2 17 0,-18 1 15,17 0-15,-105 34 16,106-34-16,-19 0 0,18 0 15,-18-1-15,19-17 0</inkml:trace>
  <inkml:trace contextRef="#ctx0" brushRef="#br0" timeOffset="74472.17">15835 8444 0,'17'-17'0,"2"17"16,-2-17-16,1 17 0,-1 0 16,2 0-16,-2 0 0,0 0 15,1 0-15,-1 0 0,2 0 0,-2 17 16,0-17-16,-17 17 15,0 2-15,0-2 16,-34 35 0,15-33-16,-16 16 15,18-35-15,17 17 0,-17-17 0,17 19 16,-19-2 0,38-17-1,33 0 1,-35 0-16,19 0 0,-19 0 15,1-17-15,0 17 0,0 0 16,16-19-16,-15 19 16,-19-17-16</inkml:trace>
  <inkml:trace contextRef="#ctx0" brushRef="#br0" timeOffset="74798.39">15642 8215 0,'0'0'16,"-19"36"-16,2-1 0,17-18 16,-18 2-16,18 15 0,18 20 15,-18-37-15,17 19 0,-17-19 16,19 1-16,-2-1 16,18 54-16,1-35 15,-19-36-15,0 17 0,1-17 0,0 17 16,0-17-16</inkml:trace>
  <inkml:trace contextRef="#ctx0" brushRef="#br0" timeOffset="75127.42">16276 8180 0,'0'0'0,"35"0"15,-35 18-15,19-1 16,-2 2-16,0-2 0,1 18 0,-1 1 0,2-2 15,-19-16-15,17 18 16,-17 17-16,0-18 0,0-18 16,0 19-16,-17-19 0,17 18 0,-19 1 0,19-19 15,-17 19-15,-1-1 16,-16 18-16</inkml:trace>
  <inkml:trace contextRef="#ctx0" brushRef="#br0" timeOffset="75701.81">16152 9203 0,'88'-35'0,"-105"53"47,0-18-47,-18 17 16,16-17-16,2 17 16,0-17-16,-1 19 0,0-19 15,0 17-15,18 1 31,18 18-15,0-36-16,0 17 0,-1-17 16,0 52-1,-17-33-15,0-2 16,0 0-16,-17-17 0,0 18 16,17 0-16,-36 0 15,1-1-15,-1 0 16,19-17-16,-1 0 0,1 0 15,0 0-15,-2-17 0</inkml:trace>
  <inkml:trace contextRef="#ctx0" brushRef="#br0" timeOffset="75941.09">15782 9010 0,'-52'17'0,"52"0"16,-18 1-16,0-18 0,0 36 16,1-2-16,17-15 0,-17 50 15,17-33-15,-19 35 16,19-54-16,0 18 0,36 72 16,-36-90-16,17 19 15,19 16-15,-18-35 0,16 2 16,20-2-16,-1-17 15,-18 0-15,1-17 16</inkml:trace>
  <inkml:trace contextRef="#ctx0" brushRef="#br0" timeOffset="76304.33">16523 8939 0,'71'71'0,"-54"-54"0,19 18 16,-19 1-16,-17-2 16,18-15-16,-18 16 0,17 18 15,-17 35-15,-17-36 16,17-16-16,-35-1 16,16 1-16,-15 34 15,-37-18-15,54-33 0,-1-2 0,-18 1 16,19-1-16,-19 2 0</inkml:trace>
  <inkml:trace contextRef="#ctx0" brushRef="#br0" timeOffset="77818.53">2095 10315 0,'17'35'0,"1"-35"15,-1 0-15,19 0 0,-19 17 16,18-17-16,18 19 0,89-19 16,-72 17-16,106-17 15,0 0-15,-52 0 16,-18 0-16,123 0 0,-122-17 16,15 17-16,-15 0 0,-2 0 0,107-19 15,-106 19-15,0 0 16,-35 0-16,17 0 0,-17 0 0,-1 0 15,-18-17-15,2 17 0,-20 0 0,37 0 16,-35 0-16,-19 0 16,1 0-16,18 0 0,-19 0 0,0 0 15,1 0-15,0 17 16,0-34-16,-1 34 16,0-17 15</inkml:trace>
  <inkml:trace contextRef="#ctx0" brushRef="#br0" timeOffset="79088.7">5834 10367 0,'53'0'0,"-36"0"0,19 0 0,-1 0 16,36 0-16,-1 0 0,1 0 16,17-17-16,17 17 0,2 0 0,140 0 15,-1-18 1,-122 18-16,18 0 0,-2 0 0,1 0 16,0 0-16,1 0 0,122 0 15,106 0 1,-140-17-16,-124 17 0,0 0 15,-18 0-15,0 0 0,0 0 16,141 0-16,-158 0 16,-1 0-16,-16 0 0,-20 0 0,20 0 15,-20 0-15,-15 17 0,16-17 16,1 0-16,33 0 16,-50 0-16,-2 0 0,0 0 15,1 0 1,0 0-16,0 18 15,-1-18-15,0 0 16,2 0 31</inkml:trace>
  <inkml:trace contextRef="#ctx0" brushRef="#br0" timeOffset="80476.28">16628 10050 0,'19'0'16,"33"0"-1,-33 0-15,-2 0 0,0 0 16,1 0-16,0 0 16,0 0-16,-1 0 0,0 0 15,-17 17-15,18-17 0,0 19 16,-18-2-16,0 18 16,0-17-16,18 0 0,-18-1 15,-18 0-15,18 19 16,0-18-16,0-1 0,0 0 15,0 2-15,0-2 0,-18 1 0,18-1 0,0 2 16,0-2 0,0 0-16</inkml:trace>
  <inkml:trace contextRef="#ctx0" brushRef="#br0" timeOffset="80685.75">16559 10332 0,'69'-17'15,"-15"-2"-15,-37 19 16,2 0-16,-2 0 0,71 0 16,-71 0-1,1 0-15,0 0 0,0 0 16,-1-17-16,0 17 0,2 0 15</inkml:trace>
  <inkml:trace contextRef="#ctx0" brushRef="#br0" timeOffset="80959">16399 10086 0,'-17'34'0,"-1"-16"0,53-70 0,-70 122 0,35-52 16,-17-1-16,17 0 0,0 19 0,0-18 16,0 16-16,0-15 0,0 16 15,17 53 1,18-52-16,-16-2 0,-2 2 15,0-36-15,19 18 16,-18-18-16,-1 17 0,0-17 0,19 0 16</inkml:trace>
  <inkml:trace contextRef="#ctx0" brushRef="#br0" timeOffset="81307.53">17018 9856 0,'69'35'0,"-33"1"0,-19-19 16,19 18-16,-1 1 0,53 123 15,-71-125-15,-17 2 16,19-18-16,-19 16 16,0 2-16,0 18 0,-36 51 15,19-70-15,-18 1 16,16-19-16,2 0 0,0 2 15,-19-2-15</inkml:trace>
  <inkml:trace contextRef="#ctx0" brushRef="#br0" timeOffset="86298.86">10226 10226 0,'-18'0'16,"72"0"-16,-20 0 15,20 0-15,16 18 16,-35-18-16,1 0 0,-1 0 16,1 0-16,-2 0 0,2 0 0,-18 0 15,34 0-15,-16 0 16,-19 0-16,0 0 0,2 0 16,-2 0-16,1 0 15</inkml:trace>
  <inkml:trace contextRef="#ctx0" brushRef="#br0" timeOffset="86519.52">10632 10296 0,'-36'36'15,"2"18"1,34-37-16,-19 0 15,19 18-15,-35 54 16,18-54-16,17-18 16,0 2-16,0-2 0,0 1 15,-17 16-15,17-15 0,0-2 16,0 1-16,0-1 0,-19-17 16</inkml:trace>
  <inkml:trace contextRef="#ctx0" brushRef="#br0" timeOffset="86912.11">10155 10667 0,'19'36'0,"-19"-1"0,0 1 31,0-2-31,0 2 0,0-18 16,17-18-16,-17 17 0,0 0 0,17 19 15,1-36-15,0 18 0,0-18 16,-1 0-16,0 0 16,1 0-16,0-18 0,17 18 15,-18-18-15,73-17 16,-56 18-16,-16 17 0,35-36 16,-36 18-16,1 18 0,0-17 15,0 17-15,-1-17 0</inkml:trace>
  <inkml:trace contextRef="#ctx0" brushRef="#br0" timeOffset="88314.4">9926 11567 0,'70'-53'15,"-51"35"-15,-19 1 16,17 0-16,-17-2 0,18 2 0,-18-1 16,0 1-16,0-2 15,0 2-15,-18-18 16,1 35 0,-2 35 15,2-18-31,17 2 0,0-2 0,0 1 15,0-1-15,0 2 0,17-2 16,-17 0-16,19-17 0,-2 35 16,1-16-1,-1-19-15,0 17 0,2-17 16,-2 0-16,1 0 0,18-17 16,-2-2-1,-34 2-15,18 17 0,-18-18 16,18 1-16,0 17 0,-18-17 15,17-19-15,0 18 16,-17 1 0,0-2-16,18 19 15,0 19 17,0-2-32,-1 18 31,0-16-31,-17-2 15,19 0 1,-2-17 0,1-17-1,-1 0 1,-17-2-16,19 2 0,-19-1 16,17 1-1,0-2-15,1 2 16,-1 17-16,-17-17 0,19 17 15,-2-18-15,0 18 16,-17-18-16,18 18 16,-18 18 31,-18 17-32,18-18 1,0 19-1,18-36 17,18 0-17,-19 0 1,0 0-16,19 18 31,-18-1-15,-1 2-1,-17-2 1,36-34 15,-19-19-15,1 36 0,-18-18-16,17 1 0,2-2 15,50-15 1,-50 34-16,-2-18 15</inkml:trace>
  <inkml:trace contextRef="#ctx0" brushRef="#br0" timeOffset="88809.32">11126 11267 0,'-18'0'0,"18"17"0,-17 1 16,17 0 0,17-18-1,1 18 1,-1-18 0,0 0-16,2 0 15,-19 17-15,17 0 16,1-17-16,-18 19 0,0 16 15,17-18-15,-17 19 16,0-19-16,-17 1 0,17-1 16,0 2-16,-18 15 15,1-16-15,-2 0 0,2-18 16,17 18-16,-17-18 0,-1 0 16,-18-18-1,36 0-15,19 0 16,-19 1-16,17 0 15</inkml:trace>
  <inkml:trace contextRef="#ctx0" brushRef="#br0" timeOffset="89246.55">12078 10984 0,'0'19'15,"0"-2"-15,-18 1 0,18-1 16,0 0-16,0 37 0,0-18 16,0-19-16,-17 71 15,17-71-15,17 1 16,-17 0-16,0 0 15,-17-18-15,0 0 16,-2 0 0,2 0-16,-1-18 15,1 18-15,-19 0 16,19 0-16,-18 0 16,-18 35-1,35-35-15,18 17 0,-18-17 16,18 19-1,0-2-15,18 1 0,0-18 16,-1 17-16,0-17 0,2 0 16,16 0-16,18 0 15,-36 0-15,18-17 16,1 17-16</inkml:trace>
  <inkml:trace contextRef="#ctx0" brushRef="#br0" timeOffset="89763.26">12307 11302 0,'0'-18'0,"-35"18"32,18 18-17,-2 0 1,2 0 0,17-1-16,0 0 0,17-17 31,19 0-16,-18 0 1,-1 0 0,2 0-16,-2 0 15,0 0 1,1 0 0,-1 0-1,19 0 1,-19 0-1,19-17 1,-18 0 0,-1 17-16,0-18 15,2 18 1,-2 0 15,1 0 0,-1-18-15,0 18 0,19 0 15,-36-18-31,18 18 16</inkml:trace>
  <inkml:trace contextRef="#ctx0" brushRef="#br0" timeOffset="89884">12854 11232 0,'-35'18'0</inkml:trace>
  <inkml:trace contextRef="#ctx0" brushRef="#br0" timeOffset="90245.96">12802 11267 0,'-18'35'0,"0"-17"16,18 0 0,0-1-16,18-17 31,0 0-16,16 0-15,-16-17 16,0 17-16,0 0 16,-1 17-16,0 0 15,-17 19 1,0-18-16,0-1 16,-17 2-16,17-2 0,-17 18 15,-1-18-15,-18 36 16,36-35-16,18-70 31,0 33-31,34-86 16,-16 51-16,-1-16 15,53-70-15,-52 69 16</inkml:trace>
  <inkml:trace contextRef="#ctx0" brushRef="#br0" timeOffset="93991.77">18375 7158 0,'36'-19'31,"-19"19"-31,1 0 0,-1 0 15,2 0-15,33 0 16,-35 0-16,2 0 0,15 0 0,-16 0 16,18-17-16,-19 17 0,0 0 15,37 0-15</inkml:trace>
  <inkml:trace contextRef="#ctx0" brushRef="#br0" timeOffset="94223.79">18780 6946 0,'54'17'0,"-54"0"15,17 2-15,2-2 0,-19 1 16,17-18-16,-17 17 0,0 19 15,-17 16 1,17-16-16,-19-19 0,19 19 0,-17-18 16,-1-1-16</inkml:trace>
  <inkml:trace contextRef="#ctx0" brushRef="#br0" timeOffset="94793.47">16982 8268 0,'0'0'0,"53"0"15,-36 0 1,1 0-16,-1 0 0,2 0 16,-2 0-16,18 0 0,1-17 15,-19 17-15,19-17 0,-19 17 16</inkml:trace>
  <inkml:trace contextRef="#ctx0" brushRef="#br0" timeOffset="95024.74">17335 8092 0,'17'18'31,"1"-1"-31,18 19 32,-36-19-32,17-17 0,0 35 15,-17 18 1,0-35-16,0-1 0,0 2 16,0-2-16,0 0 0,-17 19 15</inkml:trace>
  <inkml:trace contextRef="#ctx0" brushRef="#br0" timeOffset="95357.69">17140 8956 0,'54'0'31,"-37"0"-31,0 0 0,-17-17 15,36 17-15,-18 0 0,-1 0 16,0 0-16,2-17 16,-2 17-16,1 0 0</inkml:trace>
  <inkml:trace contextRef="#ctx0" brushRef="#br0" timeOffset="95616.14">17316 8832 0,'19'-17'16,"16"17"0,-18 0-1,2 0-15,-2 17 16,0-17-1,1 36 1,-18-18 0,0-1-1,0 2-15</inkml:trace>
  <inkml:trace contextRef="#ctx0" brushRef="#br0" timeOffset="102455.51">11055 12290 0,'53'0'0,"-18"0"16,-18 0-16,37 0 0,104 0 15,-34-18 1,-53 18-16,88-17 16,-125 17-16,37-17 15,0 17-15,-54 0 0,36 0 16,-35 0-16,-1 0 15</inkml:trace>
  <inkml:trace contextRef="#ctx0" brushRef="#br0" timeOffset="103007.02">10738 12995 0,'0'0'16,"0"89"-1,0-71-15,0 16 0,0 2 16,0-1-16,-18-18 0,18 19 16,0-1-16,0 72 15,0-90 1,0 0-16,0-70 31,-18 1-15,36 16-16,-18 1 15,0-1-15,0 2 0,18-1 0,16-72 16,-15 90 0,-2 0-16,1 17 15,-1 17-15,2 0 0,-2-17 16,35 71-16,-33-35 15,-2-19-15,-17 18 0,17-18 16,1 19-16,-18-1 0,18-16 0,-18-2 16,0 0-16,18 54 15,-18-54-15,17-17 0,-17 18 16</inkml:trace>
  <inkml:trace contextRef="#ctx0" brushRef="#br0" timeOffset="103928.53">10667 13383 0,'-17'0'0,"34"0"0,0-17 31,1 17-31,18-18 0,-19 18 16,0 0-16,19-17 0,-1 0 15,36-19-15,-18 18 0,-18 1 16,1-2-16,17 2 0,-36-18 0,18 18 16,1-2-16,-1-33 15,-18 34-15,2 0 0,-19 1 0,17 0 16,0-2-16,-17 2 0,18 17 16,-18-18-1,17 36 1,-17-1-16,0 19 0,0-1 15,0 35 1,19 37 0,-2-72-16,-17-18 15,17 19 1,-34-19 0,0-17-1,-19-17-15,18 17 16,1 0-16,0 0 0,-2 0 15,2 0-15,-1 0 0,1 0 0,17 17 16,-19-17-16,2 18 16,0 18-16,-1-36 0,18 17 15,0 0-15,18 1 16,-1-18-16,-17 18 16,17-18-16,2 0 0,16 0 15,-18 0-15,-17-18 16,19 18-16,-2 0 0,0-18 15,1 1-15,-1 0 0,2-2 0,15-16 32,-16 18-32,0 0 0,0 17 15,16 0-15,-15 0 16,-19 17 0,17-17-16,-17 17 0,18 1 0,-18-1 15,17 2-15,-17-2 0,0 0 16,17-17-16,-17 18 0,0 0 15,19-18-15,-2-18 32,1 0-17,-1-16-15,2-2 16,-2 18-16,-17 1 0,17 0 16,-17-2-16,18 19 15,0-17-15,0-1 16,-1 1-16,0 17 15,-17-19-15,18 19 16,0 19-16,-18 16 31,18-18-31,-18 2 16,0-2-16,-18 0 0,18 1 16,0-1-16,0 2 0,0-2 15,0 0 1</inkml:trace>
  <inkml:trace contextRef="#ctx0" brushRef="#br0" timeOffset="104042.44">11902 13084 0,'0'-18'16</inkml:trace>
  <inkml:trace contextRef="#ctx0" brushRef="#br0" timeOffset="104948.65">12219 13119 0,'-17'-17'0,"-1"17"15,1 0-15,-2 0 16,2 17-16,0 0 16,-1 19-16,0-18 15,0-1-15,1 19 16,17-19-16,0 1 0,0-1 15,0 2-15,0-2 16,0 0-16,17-17 16,1 0-16,0 0 15,17-17 1,-18 0-16,-17-2 16,19-16-16,-2 35 15,-17-17-15,18-2 16,-18 2-16,17 0 15,-17-1 1,0 53 15,17-18-15,-17 2 0,0-2-16,19-17 0,-19 18 15,17-18 1,-17 17-1,18-17-15,-1-17 16,2 17 0,15-18-1,-16 18-15,-1 0 16,2 18 0,-2-18-16,0 17 15,-17 2 1,18-19-1,-18 17-15,36-17 32,-19-17-17,0-2-15,2 19 16,-19-17-16,17 17 0,1-18 16,-1 18-1,0 0-15,2 18 16</inkml:trace>
  <inkml:trace contextRef="#ctx0" brushRef="#br0" timeOffset="123541.59">1300 7351 0,'88'-17'15,"-17"17"-15,-52 0 16,-2 0-16,18 17 0,1-17 16,16 17-16,-34 2 15,0-19-15,-1 17 0,-17 1 16,17-1-16,-17 2 0,0-2 0,0 0 16,0 1-16,-17 35 0,0-36 15,-1 1-15</inkml:trace>
  <inkml:trace contextRef="#ctx0" brushRef="#br0" timeOffset="123885.57">454 8198 0,'70'-35'31,"-16"16"-31,-1 2 0,-1 0 16,19-1-16,-18-18 0,18 19 15,-18 0-15,16-19 0,38 1 16,-2-1-16,-51 19 0,-20-1 16,-15 1-16,16 17 0,-18-17 15,0 17-15,2-19 0,-2 19 16</inkml:trace>
  <inkml:trace contextRef="#ctx0" brushRef="#br0" timeOffset="124585.48">1178 7368 0,'17'-17'0,"18"0"15,-17 17 1,17 0-16,-18 0 16,19 0-16,-18 0 0,16 0 0,2 0 15,-18 0-15,18 0 0,-2 0 0,37 0 16,-36 17-1,-17-17-15,0 0 0,-1 17 16,19 19-16,-19-18 0,-17-1 16,18 19-16,-1 105 15,-17-89-15,0-16 16,0 70-16,0-36 0,-17-16 16,17-2-16,0-16 0,-18 69 15,1-34-15,17-35 16,0-2-16,0-16 0,0 18 15,0-19-15,0 0 0,0 1 0</inkml:trace>
  <inkml:trace contextRef="#ctx0" brushRef="#br0" timeOffset="146578.69">2166 8427 0,'0'36'0</inkml:trace>
  <inkml:trace contextRef="#ctx0" brushRef="#br0" timeOffset="147435.85">1036 8762 0,'-17'0'0,"34"-35"15,1 35 1,-18-17-16,17 17 0,2 0 16,-2-18-16,0 18 15,1 18 1,-1-1-1,-17 0 1,0 1-16,19 0 16,-19 0-1,0-1-15,17-17 32,0-17-17,1-1-15,-18 0 0,18 18 0,-18-18 16</inkml:trace>
  <inkml:trace contextRef="#ctx0" brushRef="#br0" timeOffset="147581.01">1336 8568 0,'0'-17'16,"0"-2"-16,0 55 15,18-53 17,-1 34-32,0 37 15,-17-37 1,19 0-16,-19 19 15</inkml:trace>
  <inkml:trace contextRef="#ctx0" brushRef="#br0" timeOffset="147907.16">1530 8551 0,'18'17'16,"-18"18"15,0-16-31,18 15 31,-1-34-15,18-17-16,-17 17 15,17-17-15,-18-2 0,37 2 16,-18-18-16,16 16 0,1-15 16,0 16-16,-1-18 0</inkml:trace>
  <inkml:trace contextRef="#ctx0" brushRef="#br0" timeOffset="167284.91">25519 5834 0,'0'-18'0,"-17"54"78,-1-1-63,18-18-15,0 2 0,0-2 16,0 1-16,0-1 16,0 0-16,18-17 0,-18 19 0,0-2 15,17-17-15,0 18 0,1-18 16,18 0-1,-2-18 1,-34 1-16,19 17 0,-2-19 16,-17 2-16,18 17 15,-18-17-15,17 17 0,-17-18 0,0 1 16,19-2 0,-2 38 15,0-2-16,-17 1-15,18-18 16,-1 34 0,2-34-16,-2 0 0,0 0 15,19 0 1,-18 0-16,-1-17 16,0 0-16,1-1 15,-18-35 1,18 36-16,-18-1 15,0-18-15,0 19 16,0 0 0,0-1-1</inkml:trace>
  <inkml:trace contextRef="#ctx0" brushRef="#br0" timeOffset="168134.2">28342 5711 0,'-19'17'31,"19"1"-15,-17-18-16,17 18 0,-18 0 15,1-1-15,-2 0 0,19 1 0,-52 35 16,35-36-1,-2 19-15,2-18 0,0-1 16,17 0-16,-18-17 0,18 19 16,-18-19-16,18 17 0,-18 1 15,1-18-15</inkml:trace>
  <inkml:trace contextRef="#ctx0" brushRef="#br0" timeOffset="168387.76">27988 5816 0,'0'-17'0,"36"34"15,-36 1-15,18-18 0,16 18 0,-16 0 0,18-1 16,17 19-16,-18-1 15,-1-18-15,2 0 0,-1 2 0,1-2 16,-19 1-16,71 35 16,-70-36-16,0 1 0,0-18 15,-1 18-15,0-18 0</inkml:trace>
  <inkml:trace contextRef="#ctx0" brushRef="#br0" timeOffset="172859.56">27759 4847 0,'0'35'16,"-17"-35"-16,17 17 0,-18 19 15,18-19-15,-18 1 0,0 52 16,1-34-1,17-18-15,-17-1 0,-2 18 16,19 1-16,0-19 16,0 0-16,0 2 15,19-19-15,-19 17 16,17-17-16,0 0 0,1 0 16,18 0-16,-19 0 15,0 0-15,2 0 0,-2 0 0,18 0 31,1 0-31,-19-17 16,1 17-16</inkml:trace>
  <inkml:trace contextRef="#ctx0" brushRef="#br0" timeOffset="173387.76">28006 5040 0,'0'0'0,"0"36"47,0-18-31,0-1-16,0 0 15,0 1-15,18 0 16,0-18 0,-1 0-16,18 0 31,-35-18-31,18 18 0,-18-18 15,18 1-15,-18 0 16,17-19 0,-17 18-16,0 1 31,17 52 0,-17-17-15,19 0-1,-19-1 1,17 0-16,1-17 31</inkml:trace>
  <inkml:trace contextRef="#ctx0" brushRef="#br0" timeOffset="173795.95">28323 5023 0,'0'-17'0,"19"51"16,-19-16-1,0 0 1,0 0 0,0-1-1,17-17 17,0-17-17,1 17 1,0-18-1,0 18 1,-1 0 0,0 0-16,-17 18 15,18-18 1,0 17 0</inkml:trace>
  <inkml:trace contextRef="#ctx0" brushRef="#br0" timeOffset="174887.78">28711 5023 0,'-17'0'16,"-1"0"-16,18 17 15,-17 1 1,17 0-16,-17 0 16,17-1-1,17 0 1,0 1-1,1-18 1,-1 18-16,2-36 16,-2 18-16,0 0 15,1-18-15,-18 1 16,18 0-16,-18-1 16,18 0-16,-18-17 0,17 18 15,-17-2-15,17 2 0,-17-1 0,0-18 16,0 19-16,19 0 15,-19-18 1,0 16-16,-19 55 47,19-18-31,0-1-16,-17-17 15,17 36-15,0-1 16,-17-35-16,17 17 0,0 2 15,0-2 1,0 0 15,17-17 1,0-17-17,2 17-15,-19 17 16,35-17-1,-35 18 1,17-18-16,0 0 0,2 18 31,-2-18-31,1-18 16,-1 18-16,2-18 16,-2 18-1,-17-17-15,17 0 31,-34 51 1,17-16-17,0 0 1,17 0 0,1-18-1,0 0 1,0 0-1,-18-18-15,34 18 0,-16-18 16,0 18 0,0 0-1,-1 0-15,0 0 16,-17 18-16,19 0 31,-19-1-15,0 0-16,-19-17 0,2 18 15,0-18 1,-1 18-16,-35-18 16,36 18-16,-1-18 15,0 0-15</inkml:trace>
  <inkml:trace contextRef="#ctx0" brushRef="#br0" timeOffset="178212.57">25114 5287 0,'0'-17'16,"-19"53"-1,19-19 1,0 0-16,0 18 15,0-16-15,0-2 16,0 0-16,19 1 16,-2 0-16,0-18 15,1 0 1,0-18 0,0 18-16,-1-18 0,-17 1 15,17 17-15,-17-17 16,19 17-16,-19-19 15,17 38 17,-17-2-17,18 0 1,-1-17-16,0 18 16,2-18-1,-2 0-15,1-18 16,-1 18-1,-17-17-15,19-19 16,-19 19-16,0-1 16,17 1-16,-17 0 15,0-2-15,0 2 16,0-1 0,0 53 30</inkml:trace>
  <inkml:trace contextRef="#ctx0" brushRef="#br0" timeOffset="178687.99">25643 5375 0,'0'-35'31,"-19"35"-15,2 18-1,0-1 1,17 2-1,0-2-15,-18 0 16,36-17-16,-18 18 16,0 0-16,17-18 15,0 0-15,2-18 16,-2 18-16,18-35 16,-16 18-1,-2-2-15,0 2 31,1 17-31,-18 17 32,0 2-17,17 15 1,-17-16 0,19 0-1</inkml:trace>
  <inkml:trace contextRef="#ctx0" brushRef="#br0" timeOffset="178900.07">25836 5270 0,'0'0'15</inkml:trace>
  <inkml:trace contextRef="#ctx0" brushRef="#br0" timeOffset="179896.44">25995 5306 0,'-17'0'0,"-19"17"16,18-17-1,1 17 17,34 18-17,-17-16 1,18-2-16,-18 18 31,0-17-31,-18 17 31,1-35-31,17 17 0,-17-17 16,-1 0 0,18 19-1,18-55 32,-1 36-31,0 0-1,-17-17-15,18-1 0,0 18 16,0-36-16,-1 19 16,0-19-1,2 19-15,-19-1 0,17-16 31,-17 15-31,18-16 16,-36 70 47,18-16-48,-17-2-15,17 0 16,0 1-16,0-1 0,0 2 0,-19-19 15,19 17-15,0 18 32,19-35-32,-19 18 15,17-18-15,18 0 16,-16 0 0,-2 0-16,0 0 0,1-18 15,-1 18-15,2-18 0,-2 18 16,0-17-16,37-36 15,-37 35-15,-17-16 16,17 15-16,2 2 0,-19-1 16,17 1-16,-17-2 0,18-33 15,-1 52 1,-17 18 15,0 35-15,0-36-16,0 1 15,0-1-15,0 2 16,17-2-16,-17 0 0,0 1 16,0-1-1</inkml:trace>
  <inkml:trace contextRef="#ctx0" brushRef="#br0" timeOffset="180088.71">26207 5287 0,'124'-35'16,"-107"35"-16,35-17 0,-33 17 15,-2 0-15,1-19 16,-1 19-16,2 0 15</inkml:trace>
  <inkml:trace contextRef="#ctx0" brushRef="#br0" timeOffset="181268.18">25714 6770 0,'0'-36'0,"17"36"15,0-18-15,1 18 0,-1 0 16,2 18-16,-2-18 16,0 17-16,-17 19 15,0-19 1,0 1-16,-17-1 0,0 19 15,-2-19-15,2 1 0,-1-18 0,-16 36 16,15-19 0,2-17-16,17 17 0,-18-17 15,18 19-15,18-19 32,35 0-17,-36 0-15,1 0 0,-1 0 16,19-19-16,-19 19 0,1 0 15,0 0-15,17 0 16,-18-17-16,1 17 0,0 0 16,0 0-1,-1 0-15</inkml:trace>
  <inkml:trace contextRef="#ctx0" brushRef="#br0" timeOffset="181815.82">25643 8075 0,'0'-19'15,"0"55"16,17-1-15,-17-18-16,0 2 16,0-2-16,0 1 0,0 18 15,-17-2-15,17-16 16,0-1-16,0 2 16,0-2-16,17 0 31</inkml:trace>
  <inkml:trace contextRef="#ctx0" brushRef="#br0" timeOffset="182193.94">26154 8056 0,'-18'19'16,"1"-19"-1,17 17-15,-17-17 0,-2 18 0,2-1 16,-1-17-16,1 17 0,-2 2 16,2-2-16,0 1 0,-1-1 15,0 2 1,18-2-1,18-17-15,0 17 16,-1-17 0,19 0-16,-19 0 0,1 0 0,-1 0 15,36 0-15,-35 0 0,52 0 16,-52 0 0,-18-17-16,18 17 0,0 0 15,-1 0-15</inkml:trace>
  <inkml:trace contextRef="#ctx0" brushRef="#br0" timeOffset="182394.64">26224 8039 0,'-34'88'0,"34"-52"15,0 104 1,0-104-16,0-1 16,0 1-16,0 52 15,0-54-15,0-15 0,0 16 16</inkml:trace>
  <inkml:trace contextRef="#ctx0" brushRef="#br0" timeOffset="183975.1">26295 9344 0,'0'-17'0,"-17"17"0,-1 0 16,0 17-16,0-17 15,1 0-15,0 0 16,17 18 0,-19-18-16,19 17 15,19 2-15,-19-2 16,34 54 0,-34-54-16,18 0 15,-18 2-15,0 16 0,-18-18 16,18 0-16,0 2 15,-17-19-15,0 17 0,-2 1 16,2-18-16,-1 0 16,1 0-16,0 0 0,-2 0 15,19-18 1,19 1 0,-2 17-16,18-36 15,-18 36-15,2-17 16,-2-1-16,0 1 0,19 17 0,-18-19 15,-1 2-15,0 0 0,2-1 16,-2-18 0,1 19-16,-18 0 0,0-2 15,-18 2-15,18-1 16,-17 18-16,17-17 0,-19 17 0,19-17 16,-34 17-16,16-19 15,0 19-15,-34 19 16,33-19-16,2 0 0,-1 0 15,18 17-15,-17-17 16</inkml:trace>
  <inkml:trace contextRef="#ctx0" brushRef="#br0" timeOffset="185064.65">25783 10667 0,'71'17'16,"-71"2"-16,18-19 0,-36 17 15,18 1 1,0-1 0,-18 2-16,36-2 15,0-17 1,0 17 0,-1-17-16,18 18 15,-35 0-15,18-18 0,0 18 16,-1-1-1,0 0-15,-34 1 16,0-18-16,17 18 16,-18-18-16,0 0 15,0 18 1,-16-18-16,16 0 0,0 0 16,0-18-1</inkml:trace>
  <inkml:trace contextRef="#ctx0" brushRef="#br0" timeOffset="185654.54">26224 10615 0,'36'-19'16,"-1"38"-1,1-2 1,-19 1-16,-17-1 0,-17 36 16,-2-35-16,19-1 15,-34 19 1,34-19-16,-18 19 0,0-36 16,18 18-16,0-1 15,0 0 1,18-17-16,0 0 0,-1 0 15,0 0-15,2 0 0,-2 0 16,1 0-16,-1 0 0,71 0 31,-69 0-31,-2 0 0,0 0 0,1 0 16,-1 0-16</inkml:trace>
  <inkml:trace contextRef="#ctx0" brushRef="#br0" timeOffset="188854.66">28218 6610 0,'17'-35'16,"-17"70"31,0-17-47,0 34 16,0-33-16,0-2 15,0 1-15,0 35 16,0-18-16,17 1 15</inkml:trace>
  <inkml:trace contextRef="#ctx0" brushRef="#br0" timeOffset="192584.32">28271 8075 0,'-19'0'16,"38"-19"15,-2 2-15,18 17-1,1 0-15,-1 0 16,-17 0-16,17 0 16,-18 17-16,1-17 0,-18 19 0,18-19 15,-18 17-15,0 1 0,0-1 16,0 0-16,-18 19 16,0-18-16,18-1 0,-34 36 15,34-35 1,-18-18-16,18 17 15,0 2 1,18-2 0,16-17-1,2 0-15,-1 0 16,-18 0-16,2 0 0,-2 0 16,1-17-16,35 17 15,-36 0 1,1 0-16</inkml:trace>
  <inkml:trace contextRef="#ctx0" brushRef="#br0" timeOffset="194625.48">28271 9415 0,'71'-17'16,"-54"-2"-16,0 19 0,1 0 15,0 0 1,-54 19 31,-17-2-32,36 0-15,-18 1 16,-1-18-16,36 18 16,-17-18-16,-1 18 0,18-1 31,35 0-16,-18-17 1,2 0-16,-2 19 0,1-19 0,18 17 16,-19-17-1,0 18-15,1-18 0,0 17 16,0-17-16,-18 17 0,17 2 16,-34-2-1,17 1-15,-18-18 0,18 17 16,-18-17-16,0 0 0,1 19 0,0-19 15,-90 34 1,90-34-16,-1 0 0,1 0 16,-2 0-16,2 18 0,0-18 0</inkml:trace>
  <inkml:trace contextRef="#ctx0" brushRef="#br0" timeOffset="196966.4">28394 10544 0,'36'-18'32,"-2"18"-17,-16 0-15,0 0 0,0 0 16,35-18 0,-36 18-16,1 0 15,-1 0-15,-17 18 16,19-18-16,-19 18 0,0 17 31,0-18-31,0 2 0,0-2 16,0 1-16,0-1 0,0 0 0,0 2 15,0-2-15,0 1 0,-19 18 16,19-19-16,0 54 16,0-54-16,0 0 15,0 1-15,0 0 0,0 0 16,0-1-16,0 0 0,0 2 15</inkml:trace>
  <inkml:trace contextRef="#ctx0" brushRef="#br0" timeOffset="197182">28376 10967 0,'54'-17'0,"-37"-1"0,0 18 15,1 0-15,123-36 16,-122 36-16,33-17 16,-35 17-16,2 0 15</inkml:trace>
  <inkml:trace contextRef="#ctx0" brushRef="#br0" timeOffset="204045.47">31146 5764 0,'-18'18'47,"18"16"-31,0-16-16,-17-18 0,17 18 0,0 0 15,0-1 1,0 0 0,17 2-16,1-19 31,18-19-15,-19 19-16,0-17 0,1 17 0,-18-17 15,17 17-15,-17-18 0,19 0 16,-2 36 15,-17 0-31,17-1 16,-17 0-1,18 2 1,0-19-16,0 0 0,-1 0 16,0 0-1,2-19-15,-2-15 16,1 34-16,-18-18 0,17 0 15,-17 0-15,0 1 0,17 0 0,-17-1 16,19-35 0,-19 36-1</inkml:trace>
  <inkml:trace contextRef="#ctx0" brushRef="#br0" timeOffset="204409.96">32116 5675 0,'-18'0'31,"0"19"-31,1-2 16,0 18-1,-1-17-15,18 0 0,-18-18 0,0 17 16,1 18-16,0-17 16,17 0-16,-19-18 0,19 17 0,-17 0 15,17 2-15,-18-19 0,18 17 16,-17 1 0</inkml:trace>
  <inkml:trace contextRef="#ctx0" brushRef="#br0" timeOffset="204658.2">31746 5764 0,'17'-18'31,"19"36"-15,-19 0-16,18-1 0,1 0 15,-19 1-15,1-18 0,35 36 16,0-19 0,-35-17-16,16 17 0,-16-17 0,0 19 15,0-19-15,-1 17 0,0-17 16</inkml:trace>
  <inkml:trace contextRef="#ctx0" brushRef="#br0" timeOffset="-204023.6">31270 6770 0,'0'17'16,"-19"-17"0,55-17 46,-19-2-62,19 19 16,-18 0-16,-1 0 0,19 0 0,-19 0 15,1 0-15,-1 0 0,0 0 16,2 19-16,16-2 16,-18 0-16,-17 1 0,-35 35 31,18-36-31,-2 19 0,-15-1 15,34-18-15,-18-17 0,1 36 16,17-18 0,17-18-1,1 0 1,-1 0-16,0 0 0,2 0 16,69-18-16,-36 18 15,-16 0-15,17-17 16,-35 17-16,-1 0 0,0 0 15</inkml:trace>
  <inkml:trace contextRef="#ctx0" brushRef="#br0" timeOffset="-199834.89">31270 8163 0,'-19'0'0,"55"0"47,-1 17-31,-17-17-16,17 18 15,-18-1 1,2-17-16,-19 19 0,0-2 15,0 0-15,0 1 0,0-1 16,0 2-16,-36-2 0,36 0 16,-17 1-16,-1 0 0,0 0 15,0-1-15,1-17 0,0 17 0,-2 2 16,2-19 0,17 17-16,-18-17 0,36 18 46,18-18-30,16-18-16,-34 18 16,0 0-16,35 0 15,-36 0-15,1 0 0,-1-17 16,19 17 0</inkml:trace>
  <inkml:trace contextRef="#ctx0" brushRef="#br0" timeOffset="-198995.35">31992 8198 0,'-17'-18'16,"0"1"-16,-2 17 16,-33 17-1,33-17-15,2 0 16,0 0-16,-1 35 15,18 1 1,0-19-16,0 1 16,0-1-16,18 2 0,-18-2 15,0 0-15,0 1 0,17-18 0,-17 18 16,0 17 0,-17 1-16,-1-19 15,1-17-15,-2 18 16,2-18-16,0-18 15,17 1 1,34-19 0,-15 19-16,50-54 15,-50 54 1,-2 17-16,-17-19 0,18 2 16,-1-1-16,-17-16 15,0 15 1,-17 2-16,-1 17 0,18-18 0,-17 1 15,-19 17-15,19 0 0,-18-19 0,-54 19 16,54 0 0,-1-17-16,1 17 0</inkml:trace>
  <inkml:trace contextRef="#ctx0" brushRef="#br0" timeOffset="-193255.26">31551 9486 0,'-52'17'31,"33"0"-31,2-17 16,-35 54 0,33-37-16,-15 0 0,-2 19 15,18-18-15,-16 18 16,15-36-16,19 17 15,-17-17-15,17 17 0,-18-17 0,18 36 16,-17-36-16,34 18 16,1-1-1,-1-17-15,2 0 16,-2 0-16,36 0 16,-1 0-16,-16 0 15,-18 0-15,-1 0 0,71 0 16,-69-17-1,-2 17-15,0 0 16</inkml:trace>
  <inkml:trace contextRef="#ctx0" brushRef="#br0" timeOffset="-192916.96">31480 9574 0,'-17'34'16,"17"-15"0,0-2-16,0 1 0,-17-1 0,17 19 15,0-19-15,-18 1 16,1 35-16,17-36 0,-19 19 16,2 16-1,17-33-15,0-2 16,-17 1-16</inkml:trace>
  <inkml:trace contextRef="#ctx0" brushRef="#br0" timeOffset="-192583.54">31799 9574 0,'0'0'0,"-19"17"15,2 0 1,17 2-16,-17-2 0,17 1 16,0-1-16,0 2 0,17 33 15,0-16 1,2-19-16,-2 0 0,1-17 0,-1 0 16,0 18-16,2-18 0,-2-18 15,54 1-15,-71 0 16,17-1-16,1 0 0,0-17 15,-18 18-15,0-2 0,0 2 16,-18-1-16,18-18 0,-18 19 0,1 0 16,17-1-16,-17 18 15,-2-17-15,2 17 0,-1 0 0,1 0 16,-54 35 0</inkml:trace>
  <inkml:trace contextRef="#ctx0" brushRef="#br0" timeOffset="-191290.46">32046 10720 0,'-124'54'16,"106"-37"-1,1 0-15,-2 1 16,19 0-1,0 0-15,0-1 16,19 0-16,33 1 16,-33-18-1,-2 0-15,36 0 16,-18 0-16,-18 0 0,1 0 16,0 0-16,0 0 15,-1-18-15,0 18 16</inkml:trace>
  <inkml:trace contextRef="#ctx0" brushRef="#br0" timeOffset="-191098.3">32046 10703 0,'-18'35'16,"0"-18"-16,18 54 15,-18-53-15,18 17 0,0 53 16,-17-52 0,17-1-16,0-18 0,0 0 0,-17 19 15,17-1-15,0-16 16</inkml:trace>
  <inkml:trace contextRef="#ctx0" brushRef="#br0" timeOffset="-190138.98">31358 10896 0,'0'-17'0,"0"0"0,17-1 15,0 18 1,19 0 0,-18 18-1,-18-1 1,0 18-16,-18-17 0,1 0 15,17-1-15,-36 19 16,19-19-16,-1 1 16,18-1-16,0 0 15,35-17 1,-18 0-16,2 0 16,16-17-16,-1 17 0,2 0 0,-1-17 15,1 17-15,-1 0 0,-18 0 0,19-18 16,-1 18-16,1-17 15,-19 17-15</inkml:trace>
  <inkml:trace contextRef="#ctx0" brushRef="#br0" timeOffset="-189691.59">30863 10950 0,'89'17'16,"-71"19"0,-36-19-16,18 1 0,-18-1 15,0 0-15,-35 54 16,36-52-16,-1-2 15,1 0-15,17 1 0,-17 0 16,17 0-16,17-18 16,0 0-16,1 0 0,18 0 15,69-18-15,-52 0 16,-1 18-16,143-35 16,-124 35-16,-18-17 15</inkml:trace>
  <inkml:trace contextRef="#ctx0" brushRef="#br0" timeOffset="-186485.69">30264 11760 0,'-18'-17'0,"54"17"16,-19-17-16,195-1 15,0-18 1,-89 36-16,18-17 0,18 0 0,-1-1 16,496-35-1,-390 36-15,36-19 16,-176 36-16,16-18 0,-16 18 16,0-17-16,-19 17 0,-17 0 15,107-17-15,-125 17 16,-52-19-16,-1 19 0,-17 19 15,-53-2 1,-141 35 0,124-33-16,-18-2 0,0 18 15</inkml:trace>
  <inkml:trace contextRef="#ctx0" brushRef="#br0" timeOffset="-185899.42">30494 13014 0,'88'-19'16,"-54"19"-16,20-17 16,87-1-16,52 18 15,143-34 1,-213 34-16,1 0 0,-1-19 0,18 19 15,124-17-15,-18-1 16,-123 18-16,-1 0 0,-18 0 16,2 0-16,-2-17 0,-17 17 0,-17 0 15,87 0 1,-104 0-16,-20 0 16,-15 0-16,-2 0 0,1 0 0,-1 0 15,-69 17 16,16-17-15</inkml:trace>
  <inkml:trace contextRef="#ctx0" brushRef="#br0" timeOffset="-182761.33">31216 12343 0,'18'-35'15,"-1"35"1,2-18-16,15 18 16,-16 0-16,35 0 15,-36 0 1,2 0-16,16 18 0,-35 0 0,17-18 16,-17 17-16,0 0 15,-17 19-15,-1-18 0,1-1 16,-19 19-16,19-19 15,-19 1-15,18-1 0,-16 19 16,-2-19 0,18 1-16,1-1 15,52-17 1,35 0 0,-52-17-16,18 17 15,-19 0-15,19 0 16,-19-18-16,18 18 0,1 0 0,-19-17 15,89 0 1,-89 17-16,2-19 0</inkml:trace>
  <inkml:trace contextRef="#ctx0" brushRef="#br0" timeOffset="-182307.21">32116 12255 0,'-18'-17'0,"0"17"16,1-19-16,0 19 15,-37 19 1,54-2-16,-34 0 0,15 1 16,2 0-16,17 0 15,-18-1-15,36 0 32,-18 1-32,17-18 0,2 0 15,15-18-15,-16 18 16,0 0-16,-18-17 0,18 17 0,16-17 15,-16 17 1,0 0-16,0 0 16,-18 17-1,-18 0-15,18 1 0,-18 18 16,0-2 0,18-15-16,0-2 0,0 1 15,0-1-15</inkml:trace>
  <inkml:trace contextRef="#ctx0" brushRef="#br0" timeOffset="-181964.67">32663 12326 0,'-53'17'31,"35"-17"-31,-18 17 0,19 1 16,0 0-16,-1-18 0,1 18 15,-2-18-15,2 17 0,0 0 16,-19 2-16,36-2 16,18 1 15,-18-1-31,18-17 0,-1 0 15,0 0-15,2 0 0,16 0 16,18 0 0,-36 0-16,1 0 0,-1-17 15,2 17-15,-19-18 16,17 18-16,-17-17 0</inkml:trace>
  <inkml:trace contextRef="#ctx0" brushRef="#br0" timeOffset="-181776.65">32646 12326 0,'-19'34'0,"2"-16"15,17 18-15,-18-19 0,18 19 16,-17 52 0,-2-36-16,19-33 15,0-2-15,0 0 0,0 1 0,0 0 16,0 0-16,19 16 15</inkml:trace>
  <inkml:trace contextRef="#ctx0" brushRef="#br0" timeOffset="-179118.57">25095 11726 0,'53'-18'15,"-17"18"1,104-18-16,143 0 16,-159 1-16,-19 17 15,19-17-15,-18 17 0,-1-18 16,107 0-16,-88 0 0,-19 18 16,2 0-16,192-34 15,-175 34-15,-54-19 0,36 19 16,-53-17-1,-36 17-15,2 17 16,-55 2 0,19-2-16</inkml:trace>
  <inkml:trace contextRef="#ctx0" brushRef="#br0" timeOffset="-178739.55">25448 13295 0,'106'0'0,"-17"0"16,-18 0-16,17 0 0,0 0 0,0 0 15,17-17-15,-17 17 0,72 0 16,-1 0 0,-90 0-16,2-18 0,70 18 0,-88-17 15,1 17-15,-20 0 0,-16 0 16,18-19-16,-19 19 0,0 0 15,37-34 1,-54 16-16,0 1 16,0-2-16,-18-15 0</inkml:trace>
  <inkml:trace contextRef="#ctx0" brushRef="#br0" timeOffset="-177408.76">25166 6875 0,'-88'-17'0,"53"17"15,-1 0-15,-69 17 0,51-17 0,-16 0 16,18 17-16,-19-17 0,35 18 16,1-18-16,-1 0 0,2 18 15,-37 17 1,71-18-16,0 2 0,0 16 0,17 18 15,1-18-15,18 35 16,-2-16-16,37 87 0,70 52 16,-105-122-16,-18 0 15,34 70-15,-34-70 16,0 51-16,-18-51 0,-18 0 0,-18 70 16,-105 71-1,89-160-15,-19 19 16,18-18-16,-18-18 0,1 18 0,18-17 15,-38 16-15,-15-16 16,52-19 0,35-34-16,1 17 0,17-17 15,0-2-15,35-16 16,-17 35 0,17 0-16,-18 18 0,37 35 15,-20-18-15,-15 18 16,16 18-16,-18-18 0,19 35 0,-1 300 15,-17-283 1,-18 1-16,0 0 16,0 17-16,18-16 0,-18 105 15,17-107-15,0-17 0,1 17 0,35 73 16,54 103 0,-38-192-1,2-19-15,-53-52 0,34 0 16,-34-18-16,18 0 15</inkml:trace>
  <inkml:trace contextRef="#ctx0" brushRef="#br0" timeOffset="-175878.47">21620 9168 0,'0'71'15,"0"-36"1,19 1-16,-38-2 15,19-16-15,0-1 0,0 2 0,0-2 16,0 36 0</inkml:trace>
  <inkml:trace contextRef="#ctx0" brushRef="#br0" timeOffset="-175601.69">21198 9098 0,'-18'53'0,"0"-36"0,18 1 0,36-106 15,-90 210-15,54-103 0,0 16 0,0 1 0,0-2 16,0 1-16,0 18 15,18 35-15,0 19 16,17-55-16,-18-33 16,2-2-16,-2 0 0,1-17 15,16 18-15,-15-18 16</inkml:trace>
  <inkml:trace contextRef="#ctx0" brushRef="#br0" timeOffset="-175301.63">21762 8832 0,'88'19'0,"-52"-2"15,-2 1-15,20-1 0,-20 19 16,73 35-16,-72-19 0,1-16 16,16 17-16,1 35 0,-53-36 15,17 72-15,-34 0 16,0-55-16,-19 2 16,18 0-16,-104 123 15,51-106-15,35-53 0,19 1 16,-19-1-16</inkml:trace>
  <inkml:trace contextRef="#ctx0" brushRef="#br0" timeOffset="-171417.77">27107 9186 0,'0'17'16,"-19"0"-16</inkml:trace>
  <inkml:trace contextRef="#ctx0" brushRef="#br0" timeOffset="-171148.76">26630 10086 0,'-18'0'0,"36"17"47</inkml:trace>
  <inkml:trace contextRef="#ctx0" brushRef="#br0" timeOffset="-170914.83">26878 10296 0,'17'-34'31</inkml:trace>
  <inkml:trace contextRef="#ctx0" brushRef="#br0" timeOffset="-170754.01">27000 10174 0,'0'-18'15,"0"0"1,18 0 15</inkml:trace>
  <inkml:trace contextRef="#ctx0" brushRef="#br0" timeOffset="-170646.72">27178 10067 0</inkml:trace>
  <inkml:trace contextRef="#ctx0" brushRef="#br0" timeOffset="-170443.03">26930 10403 0,'-18'17'16</inkml:trace>
  <inkml:trace contextRef="#ctx0" brushRef="#br0" timeOffset="-170283.65">27124 10332 0,'18'-17'16</inkml:trace>
  <inkml:trace contextRef="#ctx0" brushRef="#br0" timeOffset="-168749.45">25854 12572 0,'18'-17'47,"0"17"-32,-1 0 1,0 0-1,-51 17 1,16-17-16,0 18 16,-17-1-16,18-17 0,-19 19 15,-52 33 1,53-34-16,16-18 16,19 18-16,-17-18 0,17 17 0,17 0 31,2-17-31,-2 18 0,18-18 0,-16 0 15,-2 18-15,18-18 0,-18 18 16,36-1-16,-17-17 0,-18 17 16,16 2-16,-16 16 15,-18-18 1,0 2-16,-18-2 0,1 0 16,0 1-16,-37-1 15,20 19-15,15-36 0,-16 17 16,18-17-16,0 18 0,-2-18 0,2 0 15,-1 0 1,18-18 0</inkml:trace>
  <inkml:trace contextRef="#ctx0" brushRef="#br0" timeOffset="-168403.38">26524 12519 0,'-17'-17'15,"0"17"-15,-19 17 16,18 2-16,1-2 0,-19 18 16,1 35-1,35-34-15,-17-18 0,17 16 16,17 20-16,-17-37 0,18 0 15,-1 2-15,0-2 0,2-17 16,16 18-16,-18-18 0,2 0 16,-2 0-16,0 0 0,18 0 0,-16 0 15,-19-18-15,17 18 0,-17-17 16,-17-2 0,-2 19-16,2 0 0,-1 0 15,-16 0-15,-2 19 0,1-19 0,-18 17 16,18 1-16,-1-1 0,1 2 15,-54 33-15</inkml:trace>
  <inkml:trace contextRef="#ctx0" brushRef="#br0" timeOffset="-165357.86">25995 12096 0,'-35'0'0,"17"0"15,0 0-15,1 0 0,0 0 16,-1 0-16,0 18 0,0-18 0,-16 0 15,15 17-15,-16 0 16,1 2-16,-56 16 0,2 18 16,36-18-16,-1 1 0,0-2 15,-1 20-15,2-20 0,-1 2 16,18-1-16,-1 1 0,-34 52 0,35-53 16,18 18-16,-19-18 15,18 54-15,1-54 0,17 18 0,0-18 16,0 1-16,35 69 15,-18-69-15,36 16 0,-18 1 0,18 1 16,1-20-16,16 20 0,-18-20 16,19-16-16,106 52 15,-125-70-15,19 19 16,-18-19-16,18 0 0,0 0 0,-1-19 0,18 19 16,-17-17-16,88-36 0,-18 1 15,-89 33 1,1 2-16,18-18 0,-18 18 0,-18-2 15,18 2-15,-1-1 0,-16-18 16,140-33 0,-158 50-16,18 2 0,-19 0 0,19-1 15,-19 0-15,18 0 0,-16 1 16,33-54-16,-16 37 16,-19 15-16,0 2 15,1-18-15,-18 16 0,18 2 0,-18 0 16,0-1-16,18-52 15,-18 52-15,0-18 0,-18 2 16,18-20-16,-18 1 0,0 18 16,-16-1-16,15-16 0,-33-36 15,16 52-15,-69-52 0,51 35 16,2 18-16,-1 18 16,0-19-16,-18 1 0,-17 17 0,-71-17 15,-53 18-15,124 17 16,-34 0-16,-108 17 15,124-17-15,-17 17 0,16 1 0,-15 0 16,-73 34-16,107-16 16,0-18-16,-53 52 15,87-52-15,2-1 0</inkml:trace>
  <inkml:trace contextRef="#ctx0" brushRef="#br0" timeOffset="-80367.6">6558 7210 0,'0'53'16,"-19"-36"-16,19 71 15,-17-17-15,17-35 0,-18 35 16,18-54-16,0 18 0,0-17 15,0 17-15,0 18 16,-17-35-16,17-1 16</inkml:trace>
  <inkml:trace contextRef="#ctx0" brushRef="#br0" timeOffset="-79556.38">6522 6980 0,'106'-34'0,"-36"34"16,36-18-1,-52 18-15,15 0 0,-16-18 0,18 18 16,0-18-16,17 18 0,106-17 16,-88 0-16,-18 17 0,18-19 15,88 2-15,-89-1 0,-16 18 16,-1-17-16,142 0 15,-37-2 1,-140 19-16,18 0 0,-36 0 16,1-17-16,-2 17 0,-16 0 15,0 0-15,17 0 0,-18 0 0,2 0 16,-2 0 0,18 0-16,-18 0 15,2 0-15,-2 0 16,-17 17 15,0 2-15,0 15-1,0 20 1,0-37-16,0 0 0,0 19 16,0-18-16,0 16 0,0 20 0,0-20 0,0 2 15,0-1-15,18 36 16,-18-18-16,0-18 0,17 1 0,-17-2 15,0 2-15,19-1 0,-19 1 16,17 16-16,-17 1 16,17-35-16,-17 0 0,18 0 15,-18-1-15,0 0 0,0 1 16,18 35 0,-18-36-1,18 2 16,-36-2-15,0-17 0,0 0-16,-16 18 15,-2-18-15,18 0 16,-18 17-16,2-17 0,-142 36 16,122-19-16,-16 1 15,-106 18-15</inkml:trace>
  <inkml:trace contextRef="#ctx0" brushRef="#br0" timeOffset="-77641.97">5499 8092 0,'-17'52'15,"17"-16"-15,0-1 16,17 36-16,-17-18 0,0 0 0,0-18 16,0 36-16,0-1 15,17-35-15,-17-16 0,0-2 16,0 18-16,18-17 0,-18 0 15</inkml:trace>
  <inkml:trace contextRef="#ctx0" brushRef="#br0" timeOffset="-76951.77">5428 8004 0,'35'-18'16,"-16"0"-16,-73 54 0,125-89 16,-54 53-16,19 0 0,-18-17 15,52-2-15,160-16 16,-160 18-1,1 0-15,17 17 0,0-19 0,0 2 16,88-1-16,19 1 16,-107-2-16,70 2 0,-87 17 15,0-17-15,34 17 16,2 0 0,-38-18-16,-50 18 0,15 0 15,-16 0-15,18 0 16,-2 0-16,2 0 15,-18 0 1,-1 0-16,0 0 16,2 0 15,-2 18-15,1-18-1,-1 0 32,-17 17 16</inkml:trace>
  <inkml:trace contextRef="#ctx0" brushRef="#br0" timeOffset="-75390.06">5094 8851 0,'0'140'16,"0"-87"-16,17 18 16,-17 34-16,0-69 15,0 35-15,0-36 0,0 35 16,0-52-1,0 18-15,0-19 0,0 0 16,0 2-16</inkml:trace>
  <inkml:trace contextRef="#ctx0" brushRef="#br0" timeOffset="-74061.99">5075 8710 0,'107'0'0,"-55"0"16,1 0-16,-17-18 0,-1 18 15,53 0-15,-35 0 16,70-18-16,230 0 31,-124 1-31,-158 0 16,0 17-16,105-36 0,-35 36 15,0-18-15,-18 1 16,160-2 0,-230 19-1,35-17-15,-53 17 16,1 0-16,34-17 15,-18 17-15,2 0 16,-18 0-16,-2-18 0,20 18 31,-37 0-15,18 0-16,-17 0 16,17 0-1,1 0-15,-1 0 16,-18 0-1,19 0-15,-1 0 16,-18 0 0,2 0-16,-2 0 15,0 0-15,1 0 16,0 0-16,0 0 31,-18 18-31,17-18 31,-17 17-31,0 0 32,0 2-32,0 16 15,0-18-15,0 2 16,-17 15-16,17 2 0,-18-1 16,18 18-16,0-35 0,-18 87 31,18-69-31,0-19 0,0 1 15,0 18-15,0-2 0,0-16 0,0 18 16,0-19-16,0 19 16,-18-1-16,18-18 0,0 71 31,0-69-31,0-2 16,0 0-16,0 18 15,0-16 1,0-2-16,0 0 15,0 1 1,0 0 15,0 0 1,-17-18-1,0 0-16,-19 0-15,1 0 16,-18 0-16,35 0 16,-88 0-16,-17 17 15,70-17-15,-123 17 16,-300 37 0,281-20-16,90-34 15</inkml:trace>
  <inkml:trace contextRef="#ctx0" brushRef="#br0" timeOffset="-72753.55">3471 10438 0,'0'53'47,"0"0"-47,17 70 16,-17-16-16,0-55 15,0 1-15,0 0 0,0-18 16,0 1-16,0-1 0,0-1 16,0 2-16,0-1 0,0 18 0,0-17 15,0-18 1,0-1-16,0 0 0,0 1 15,0-70 17</inkml:trace>
  <inkml:trace contextRef="#ctx0" brushRef="#br0" timeOffset="-72168.12">3559 10474 0,'0'-19'31,"-36"19"-31,19 19 0,-1-2 16,1 0-16,-2 1 0,2 0 15,-71 70 1,71-70-16,-19 16 15,18-15-15,1-2 16,0-17-16,17 18 0,-19-1 16,38-52 15,33-35-15,-52 52-16,36 1 15,-19-2-15,0 2 0,1 0 16,18-1-1,-19 18-15,0-18 0,2 18 16,16 0-16,-18 0 0,36 18 16,-53 0-1,18-18-15,-1 0 0,2 17 16,-2 0-16,0 2 16,1-19-16,0 0 15,0 17-15,-1-34 16</inkml:trace>
  <inkml:trace contextRef="#ctx0" brushRef="#br0" timeOffset="-71330.74">5482 9715 0,'0'159'16,"0"-125"-16,0 37 15,0-18-15,0 1 0,0 16 0,0-18 0,-19 2 16,19-1-16,0 18 0,0-37 16,0 20-16,0-2 15,0-34 1,19-18-16</inkml:trace>
  <inkml:trace contextRef="#ctx0" brushRef="#br0" timeOffset="-69507.72">5394 9591 0,'52'0'15,"-35"0"1,2 0-16,-2 0 15,36-17 1,70 17 0,-52 0-16,-35 0 15,16 0-15,-16 0 0,-2 0 16,54 0-16,19-18 0,-55 18 16,-16 0-16,16-17 0,-16 17 15,123 0 1,-54 0-16,-69 0 0,-1 0 15,53 0-15,-35 0 16,-17-19-16,-1 38 0,1-19 0,-2-19 16,37 19-16,34 19 15,-69-19-15,16 0 16,-16 0-16,-18 0 0,18 0 16,-19 0-16,35 0 0,-33 0 15,15 0-15,-16 0 0,18 0 16,-19 0-16,0 0 0,71 0 15,-69 0-15,16 0 0,1-19 16,-19 19-16,18 0 16,1 0-16,-19 0 0,0 0 0,37 0 15,16 0 1,-35 0-16,-18 0 16,2 0-16,-2 0 0,1 0 15,-1 0-15,19 0 16,-19 0-1,1 0-15,0 0 0,0 0 16,-1 0-16,0 0 16,1 0-16,0 0 15,17 0-15,-18 0 16,2 0 0,-2 0-1,1 0 1,-1 0-1,2 19 17,-19-2-17,0 1-15,0-1 16,0 0-16,0 19 16,0-18-16,0-1 15,17 19-15,-34-19 0,34 19 16,-34-18-16,17-1 0,0 0 0,0 1 15,0 71 1,0-72-16,0 1 16,-19 16-16,19 2 15,0-18-15,0 35 16,0-36-16,-17 19 16,17-1-16,0-18 15,0 19 1,0-1-16,0-18 15,0 2-15,0-2 16,0 1 0,0-1-16,0 2 15,0-2 17,-18 0-1,1-17-16,-2 0-15,-15 0 16,16 0-16,0 0 0,-17 0 16,-36 18-16,-34-18 15,-90 0-15,125 0 16,-1 17-16,-281 2 16,264-19-1,-71 17-15,106-17 0,-71 17 16,89-17-16,-35 0 15,34 0-15,-16 0 16,-55 0 0,90 0-16,-71 18 15,17-18-15,-17 0 16,0 18-16,52-18 16,-16 0-16,16 18 0,-35-18 15,-70 17 1,72-17-1,50 17-15,-16-17 0,-35 19 16,-1-19 0,36 17-16,17-17 15,0 0-15,1 0 0,-19 18 16,19-18 0,-1 0-16,1 0 31,52 17 0,-18-17-15</inkml:trace>
  <inkml:trace contextRef="#ctx0" brushRef="#br0" timeOffset="-68498.22">1071 10632 0,'36'-17'32,"-19"-2"-17,1 19-15,52-52 16,-52 52-16,18-18 0,17-17 16,-18 18-16,-18 17 15,36-36-15,-35 36 0,-1-18 16,2 18-16,33-17 0,-16 0 15,-2-2 1,-34 2-16,18 17 16</inkml:trace>
  <inkml:trace contextRef="#ctx0" brushRef="#br0" timeOffset="-68165.47">1512 10208 0,'36'0'15,"-18"0"-15,-1 0 0,18 18 16,18 0-1,54 34 1,-73-33-16,-16-2 0,-1 1 16,19-1-16,-19 19 15,1-19-15,-18 1 0,0-1 16,0 2-16,0-2 0,-18 0 16,-52 71-16,52-69 15,-16 16-15,-20-1 0,18-15 16,2 16-16,-20-18 0,2 2 15</inkml:trace>
</inkml:ink>
</file>

<file path=ppt/ink/ink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05T14:17:41.996"/>
    </inkml:context>
    <inkml:brush xml:id="br0">
      <inkml:brushProperty name="width" value="0.05292" units="cm"/>
      <inkml:brushProperty name="height" value="0.05292" units="cm"/>
      <inkml:brushProperty name="color" value="#0070C0"/>
    </inkml:brush>
  </inkml:definitions>
  <inkml:trace contextRef="#ctx0" brushRef="#br0">1707 10918 0,'88'0'109,"17"0"-109,71 0 16,248-17-1,-177-1-15,-18-35 16,37 18-16,-108 17 15,-18 0 1</inkml:trace>
  <inkml:trace contextRef="#ctx0" brushRef="#br0" timeOffset="1118.66">11038 10847 0,'34'0'94,"73"0"-78,-19 0-16,53 0 0,123 0 31,-158 0-31,52 0 16,-87-17-1</inkml:trace>
  <inkml:trace contextRef="#ctx0" brushRef="#br0" timeOffset="2231.17">17616 2927 0,'54'0'78,"16"0"-62,-35 0-16,36 0 15,-35 0-15,-2-17 16,-16 17-16,0-17 16,0 17 15,16 0 16</inkml:trace>
  <inkml:trace contextRef="#ctx0" brushRef="#br0" timeOffset="2998.43">19698 2893 0,'18'0'63,"17"0"-48,18 0-15,18 0 16,-19 0-16,1 0 16,-18 0-16,36 0 15,-53 0 1,0 0-1,-18-18-15,17 18 0,0 0 16,2-17 0,-2 17-1</inkml:trace>
  <inkml:trace contextRef="#ctx0" brushRef="#br0" timeOffset="35874.4">20298 5079 0,'-18'0'0,"1"0"16,-2 19-16,2-19 15,17 17 1,-17-17-16,17 18 15,17-1 1,0 2 0,2-19-16,-2 17 0,1-17 0,-1 0 15,2 17-15,-2-17 0,0 18 16,-17-1 0,-34 2-1,34-2 1,-36 0-16,1 1 15,-1 0-15,19 0 0,-1-1 16,1 0-16,-2-17 0,19 18 16,-17 0-1,17 0-15,0-1 16,17 0 0,2 2-16,-2-19 0,1 17 15,-1-17-15,0 0 0,19 0 16,-18 18-16,-1-36 0,2 18 15,-2 0-15,0 0 0,1 0 16</inkml:trace>
  <inkml:trace contextRef="#ctx0" brushRef="#br0" timeOffset="36528.4">20563 5186 0,'0'-17'16,"0"51"15,-19 1-16,19-16 1,0-2-16,0 0 0,19-17 16,-19 18-16,17 0 15,1-18 1,-1 0-16,0-18 16,19 0-16,-18 1 15,-1 17-15,-17-17 16,19 17-16,-2 0 15,0 0 1,-17 17 0,18-17-16,-18 17 0,18 1 15,0 0 1,-1-18-16,0 18 16,1-18-16,0-18 15,0 0 1,-1 0-1,0 1-15,-17 0 16,19-2 0,-2 19 15</inkml:trace>
  <inkml:trace contextRef="#ctx0" brushRef="#br0" timeOffset="36752.97">21286 5062 0,'17'0'16,"-17"17"15,-35 54-15,35-52-16,0-2 0,-18 0 15,18 1-15,0-1 0,-35 54 16,35-53-1,0 0-15,0-1 0,-17-17 16,17 17-16,0 1 0</inkml:trace>
  <inkml:trace contextRef="#ctx0" brushRef="#br0" timeOffset="36995.51">21127 5221 0,'17'36'16,"1"-19"0,0-17-16,34 35 15,-34-17 1,0-18-16,0 18 0,16-18 15,-15 17-15,-2-17 16,1 17-16,-1-17 0</inkml:trace>
  <inkml:trace contextRef="#ctx0" brushRef="#br0" timeOffset="37410.83">19680 5838 0,'-17'0'0,"88"-17"16,-37 17-1,20 0-15,16 0 0,1 0 16,246 0-16,-87-18 16,-108 18-16,2 0 0,0 0 15,-1 0-15,1 0 0,-1 0 16,-17 0-16,265-17 15,-319 17-15,1 0 0,-17 0 16,-1 0-16,-18 0 0,1 0 16,0 0-1,-54 17-15,19-17 16</inkml:trace>
  <inkml:trace contextRef="#ctx0" brushRef="#br0" timeOffset="38171.29">20722 6438 0,'-36'17'31,"18"-17"-31,1 18 15,-2-18-15,-15 18 0,16-18 0,1 18 16,-36-1-16,35 0 0,0 2 16,0 16-1,1-35-15,34 36 16,19-19-16,-18 0 16,-1-17-16,19 18 0,-19-18 15,1 17-15,16-17 0,-15 19 16,-2-19-16,1 17 15,-36-17 1,1 17-16,17 1 0,-19-18 16,-33 36-16,16-19 15,19-17-15,0 17 0,-1 2 16,0-19-16,0 0 0,18 17 0,-17 1 31,34-1-31,1 0 16,18-17-16,-19 0 15,0 0-15,19 0 0,-18 0 0,-1 0 0,19 0 16,-19 0-16,1-17 16,52 17-16,-52-17 15,0 17-15,0 0 0,-1-18 16</inkml:trace>
  <inkml:trace contextRef="#ctx0" brushRef="#br0" timeOffset="38976.64">21039 6526 0,'-19'-17'16,"2"34"15,34 19-15,-17 16-1,0-16 1,0-19-16,0 1 0,19-18 16,-19 17-16,0 2 0,17-2 15,1-17 1,35 0-1,-53-17-15,17 17 16,1-19-16,0 19 16,0 0-1,-1 19 1,0-2 0,-17 0-16,18-17 15,0 18 1,0-18-16,-1-18 15,0 18-15,2-17 16,-2 0-16,-17-2 16,18 2-16,-18-1 15,17 1-15,-17-19 0,19-16 16,-2 33 0,-17 2-1,-17 17 16</inkml:trace>
  <inkml:trace contextRef="#ctx0" brushRef="#br0" timeOffset="39815.73">18482 5909 0,'88'0'15,"-18"0"1,-52 0-16,16 0 0,-16 0 16,18 0-16,-19 0 0,0 0 0,2 0 15</inkml:trace>
  <inkml:trace contextRef="#ctx0" brushRef="#br0" timeOffset="39992.75">18516 6191 0,'0'0'32,"18"0"-17,52 0 1,-52-17-16,52 17 15,-34-19-15,-1 19 16,-18 0-16,19-17 0,-1 17 16</inkml:trace>
  <inkml:trace contextRef="#ctx0" brushRef="#br0" timeOffset="40719.68">23772 5733 0,'36'0'0,"-18"0"16,-1-18-16,36 18 0,-35 0 15,18 0-15,-19 0 0,18 0 16,-18 18-16</inkml:trace>
  <inkml:trace contextRef="#ctx0" brushRef="#br0" timeOffset="40874.37">23808 5979 0,'35'18'31,"18"-36"-16,-35 18-15,18 0 0,-2-17 16,90-19-16,-72 19 16</inkml:trace>
  <inkml:trace contextRef="#ctx0" brushRef="#br0" timeOffset="41463.12">25660 5433 0,'18'0'0,"16"-18"0,-15 36 16,-2-18-16,1 0 0,-1 0 15,2 17-15,-19 0 16,17 2-16,-53 33 16,1-33-16,18 15 15,-19-16-15,19-1 0,-18 19 0,16-19 16,-51 37-1,52-37 1,36 0 0,0-17-16,0 0 15,16 0-15,-15 0 0,69 0 32,-53 0-32,1-17 0,-2 17 0,2 0 15,-1-17-15,18 17 0,-18-18 0,-18 18 16,2 0-16,-2-18 15</inkml:trace>
  <inkml:trace contextRef="#ctx0" brushRef="#br0" timeOffset="41882.66">26559 5257 0,'-35'0'16,"18"0"-16,69 0 0,-140 0 15,71 0-15,-1 0 0,1 17 16,-2-17-16,2 17 0,0 1 0,-1 0 16,0 0-16,18-1 15,-18 0-15,36 19 16,0-36-16,-18 18 15,18-18-15,-1 0 16,0 0-16,2 0 0,33 0 16,-33 0-16,-2 0 15,0 17 1,1-17 0,-18 17-16,0 2 0,17 33 31,-17-33-31,0-2 15,19 0-15,-19 1 0,17-1 16,0-17-16,1 0 16</inkml:trace>
  <inkml:trace contextRef="#ctx0" brushRef="#br0" timeOffset="42484.74">27000 5309 0,'-17'36'31,"0"-19"-31,-1 0 16,-18 1-1,19 18-15,0-36 16,-2 17-16,19 0 0,-17-17 0,17 19 16,0-2-16,0 1 15,17-1 1,2 2-16,-2-19 0,0 0 0,1 17 16,0-17-16,17 0 0,-18 0 15,37 0-15,16 0 16,-52-17-1,-1 17-15,0-19 0,2 2 16</inkml:trace>
  <inkml:trace contextRef="#ctx0" brushRef="#br0" timeOffset="42667.92">27159 5291 0,'-17'54'0,"17"-37"0,0 0 15,-18 1-15,18 0 0,0 17 0,0 18 16,0-18-16,0-16 16,0 50-16,0-50 0,18 15 0,-18 2 15,0-18-15,0 52 16,0-52-16,0-1 16</inkml:trace>
  <inkml:trace contextRef="#ctx0" brushRef="#br0" timeOffset="43234.4">25466 6067 0,'353'-52'16,"-160"34"-16,-105 0 16,19 18-16,16-17 0,89 0 15,-106 17-15,-18-19 0,0 19 16,-17-17-16,0 17 0,-1 0 0,-18-18 16,107 1-1,-140 17-15,-2 0 0,0 0 16,1 0-16,0 0 0,0 0 15</inkml:trace>
  <inkml:trace contextRef="#ctx0" brushRef="#br0" timeOffset="44434.28">26136 6755 0,'35'-17'0,"-16"17"16,-2 0-1,-53 17 17,1-17-17,18 18-15,-2-18 16,2 18-16,0-18 0,-1 18 0,1-18 0,-2 0 15,19 17-15,-17-17 0,17 17 0,-17-17 16,17 19-16,0-2 16,17 1-16,0-1 15,2 0-15,-2-17 16,-17 19 0,18-19-16,-18 17 0,17 1 15,-17-1-15,0 2 16,-35 15-1,18-34-15,-54 35 32,53-35-32,0 19 0,1-19 0,0 0 15,-1 0-15,0 0 0,0 0 16,1 0 0</inkml:trace>
  <inkml:trace contextRef="#ctx0" brushRef="#br0" timeOffset="44768.07">26542 6614 0,'-18'19'15,"18"-2"-15,-17 0 16,0 1-16,17-1 0,-19 19 15,2-19-15,17 19 0,0-18 0,0 87 32,0-88-32,17 2 0,19 16 15,35-18-15,-54 2 16,18-19-16,-17 0 0,0 0 0,-1 0 16,36 0-16,-35-19 15,-36 2 1,1 17-1,-19 0-15,1 0 16,-1 0-16,19 0 0,0 0 16,-19 17-16,18-17 0,-16 0 0,-2 19 15,18-2-15</inkml:trace>
  <inkml:trace contextRef="#ctx0" brushRef="#br0" timeOffset="45428.55">24179 9190 0,'140'-17'15,"-104"-2"-15,-1 19 16,1 0-16,-19 0 16,36 0-16</inkml:trace>
  <inkml:trace contextRef="#ctx0" brushRef="#br0" timeOffset="45645.04">24160 9366 0,'0'0'0,"36"0"16,-1-17-1,1 17-15,-19-18 0,18 18 16,-16 0-16,15-18 0,1 18 15,-16 0-15,15 0 0,-16 0 0,52-18 32,-51 18-32,-2 0 15,1 0-15</inkml:trace>
  <inkml:trace contextRef="#ctx0" brushRef="#br0" timeOffset="52356.35">26048 8873 0,'18'0'0,"-72"0"31,2 17-16,34-17-15,-17 17 16,18-17 0,-1 0-16,0 0 0,18 18 0,-18-18 0,1 0 15,0 0-15,17 18 16,-19-18 0,38 18-1,15-1-15,-16 0 16,0-17-16,17 18 15,-18 0-15,1 0 16,0-18-16,-18 17 0,18-17 0,-18 17 16,0 2-1,-18-2-15,0 1 16,0-1-16,1-17 0,0 0 0,-1 19 16,-18-2-1,19-17-15,0 0 16,-2 0-16,2 0 15</inkml:trace>
  <inkml:trace contextRef="#ctx0" brushRef="#br0" timeOffset="52511.32">26207 9102 0</inkml:trace>
  <inkml:trace contextRef="#ctx0" brushRef="#br0" timeOffset="52859.47">26612 8907 0,'0'18'0,"0"-36"0,18 54 15,-18-18-15,-18-18 16,18 17-16,-17 0 0,0 1 0,-2 18 15,2-36 1,17 17-16,-18 0 0,18 2 16,18-19-1,-1 17 1,2-17-16,33 0 16,-34 0-16,17-17 15,-18 17-15,2 0 0,16 0 16,-18 0-16,0 0 15,2 0-15</inkml:trace>
  <inkml:trace contextRef="#ctx0" brushRef="#br0" timeOffset="53114.35">25872 9437 0,'-18'0'16,"54"-18"-16,-19 18 0,18 0 0,-17-17 16,88-2-16,-53 19 15,-1-17-15,-16 17 0,-1 0 16,18-17-16,0 17 0,-35 0 15,-1-18-15,19 18 16,-19 0-16</inkml:trace>
  <inkml:trace contextRef="#ctx0" brushRef="#br0" timeOffset="53711.46">25783 9561 0,'71'0'16,"-53"0"-16,17 0 0,70 0 15,-69-19 1,35 19-16,-19 0 0,19 0 0,-1-17 16,1 17-16,0-18 0,-1 18 0,1 0 15,0-17-15,-1 17 0,36-19 16,-36 2-16,-34 17 0,-1-17 15,0 17-15,18-18 0,-17 1 0,-1-2 16,-1 2-16,2-18 0,-1 17 16,1 0-16,17-35 0,-18 18 15,0 1-15,18-2 0,-17 18 0,-19-18 16,18 2-16,-16-2 0,-2-16 16,0-2-16,-17 20 15,0-2-15,-17 18 0,0-35 16,-19 18-16,1-18 0,-1 0 15,-140-87-15,105 104 16,-17 1-16,0-1 0,0 1 0,-1-1 16,-16 2-16,17 16 0,-19 0 15,-210-17-15,211 52 16,1-17-16,-2 18 0,2 0 0,17 0 16,-19 16-16,19 2 0,18-1 15,-18 18-15,-176 159 16,210-141-16,1-2 15,18 2-15,-1 0 0,2-1 16,16 18-16,0 54 0,54-18 16,17 17-16,-1-89 15,1 1-15,1 1 0,16-20 16,18 2-16,0-1 0,-17-18 0,210 2 16,-227-19-1,-1 0-15,-18 0 0,18 0 16,-18 0-16,1-19 0</inkml:trace>
  <inkml:trace contextRef="#ctx0" brushRef="#br0" timeOffset="60350.62">26419 8890 0,'-19'0'31,"55"-17"47,-18-2-47,-1 19-15,2 0-16,-2 0 15,0 19-15,1-19 16,-1 0-16,2 17 16,-2-17-16,-17 17 0,17-17 15,1 18 1,0 0 0,-36 0-16,18-1 0,0 0 15,-18-17 1,1 18-16,17 0 15,-17 0-15,-2-18 16</inkml:trace>
  <inkml:trace contextRef="#ctx0" brushRef="#br0" timeOffset="61639.49">28006 8995 0,'-35'18'0,"18"18"15,-2-19-15,19 0 0,-52 73 16,33-56-1,2-16-15,0 18 0,-1-19 16,0 18-16,0-17 0,1 0 0,17 16 16,-17-34-16,-1 36 0</inkml:trace>
  <inkml:trace contextRef="#ctx0" brushRef="#br0" timeOffset="61841.34">28183 9013 0,'17'0'16,"-53"70"-1,19-51-15,0 16 16,-1 1-16,-18-2 0,2 20 16,15-20-16,-33 20 0,16-1 0,-87 87 15,87-87 1,19-17-16,-18-18 0,-1 34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B9670-12DD-452D-908D-9FF4D7B43FF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5B444-AF18-4A9D-A76B-261DB54FF503}" type="slidenum">
              <a:rPr lang="en-US" smtClean="0"/>
              <a:t>‹#›</a:t>
            </a:fld>
            <a:endParaRPr lang="en-US"/>
          </a:p>
        </p:txBody>
      </p:sp>
    </p:spTree>
    <p:extLst>
      <p:ext uri="{BB962C8B-B14F-4D97-AF65-F5344CB8AC3E}">
        <p14:creationId xmlns:p14="http://schemas.microsoft.com/office/powerpoint/2010/main" val="132087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B69B-0A21-4F90-9A8F-119E79336D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7CBD7-C654-4FC0-B626-79F197A22D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884453-EF71-4AEC-B084-22DB28AE11EA}"/>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5299CE7F-0BE5-492D-9C87-CFAD75F33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15920-2225-4E23-9EC6-67F658DADA65}"/>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142479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75CB-3C72-487F-BA25-734340AD99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7BC98-4C11-4B7D-83F0-0DF4389673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5F88D-3A01-4AAD-9121-EB64875E20B1}"/>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5CF4F79E-7FC4-4AE1-B917-580D09D9C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21A1B-416B-471D-81DD-6832077BCEA5}"/>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243542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D0AE0-D5F0-4D19-840A-5ABF74A5A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1BB597-141A-4229-BB85-DE1341825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3D73A-9417-4D5B-B79B-C38C7B22F89A}"/>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F74151C7-6DFA-4D7C-9ABA-FB6AF6D8D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F63E9-2E98-40B7-B093-28D8D4E7C1F0}"/>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2721163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61563"/>
            <a:ext cx="10972800" cy="85039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66330695"/>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10565848"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61239902"/>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56535548"/>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463040"/>
            <a:ext cx="10607040" cy="318456"/>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3326555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85344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5760"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51828499"/>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74A3-7148-441B-A0D3-F6CD1BDAB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B4623-3B90-4D6A-9452-778442CAF5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E985A-B38D-4EDD-BD4F-C70EDCCB44C6}"/>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B240F81F-265E-4EAF-B6BD-86CDF42C5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DD921B-6EB4-4E8A-AD7C-B6D6B7D4C805}"/>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188713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A96D-F731-4B56-8B6D-989C680197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EDA511-618B-4ABA-B49B-9B6D26ACE2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E4E70A-30B1-4E83-ABFB-EFB7E9B22AD6}"/>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121EA1B9-C898-49F4-9781-205EB90D9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A8E07-6FF9-47C4-8D47-505E0778B4C8}"/>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178426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6EAA-25DB-435F-9115-A894F94F10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0FBFB-94CA-4667-BC87-4A866441E0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152752-4ABF-42A7-97FA-B18F197767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D9EF7D-B936-49AF-82D0-22E3862CD85B}"/>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6" name="Footer Placeholder 5">
            <a:extLst>
              <a:ext uri="{FF2B5EF4-FFF2-40B4-BE49-F238E27FC236}">
                <a16:creationId xmlns:a16="http://schemas.microsoft.com/office/drawing/2014/main" id="{9583BB03-C35C-4198-8507-2C9C9727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4CC8A-2532-4584-8803-431547FB0FDA}"/>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143514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E9FA-A7D1-41A5-BC0D-E9C970A385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9A4BD-8DDF-47A9-A1E9-6AAD0C6588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7B32B6-2B52-4840-BE80-2B62F3281B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68F29D-FB71-4BC6-A7DE-9C9A1A0CAB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526ED-BA52-47F0-B245-C96E2A770D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3EF82A-9ABD-4338-9E86-DF24158E6A5E}"/>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8" name="Footer Placeholder 7">
            <a:extLst>
              <a:ext uri="{FF2B5EF4-FFF2-40B4-BE49-F238E27FC236}">
                <a16:creationId xmlns:a16="http://schemas.microsoft.com/office/drawing/2014/main" id="{74A72483-F89C-477A-A6E3-1AFDE3EAAE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FB3729-22B1-4AF4-8106-8F69F013B592}"/>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229630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BED7-B59A-4135-B9B0-4E63742C6B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7219DC-60D9-40EC-9401-480FA27C0636}"/>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4" name="Footer Placeholder 3">
            <a:extLst>
              <a:ext uri="{FF2B5EF4-FFF2-40B4-BE49-F238E27FC236}">
                <a16:creationId xmlns:a16="http://schemas.microsoft.com/office/drawing/2014/main" id="{4EDF297A-17E3-43DD-887F-8426DD91B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04A47B-3223-4646-B11A-F6F781C826C4}"/>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936266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F860E-AD71-4774-B02A-CE7A14FCCE72}"/>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3" name="Footer Placeholder 2">
            <a:extLst>
              <a:ext uri="{FF2B5EF4-FFF2-40B4-BE49-F238E27FC236}">
                <a16:creationId xmlns:a16="http://schemas.microsoft.com/office/drawing/2014/main" id="{15A8B3EE-0BF7-4D05-A73F-B270BAD9B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C460A8-2897-4169-9779-69379E566C79}"/>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3415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E9D6-3AC4-43EC-A30A-4511179332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2D820C-BD7A-40AD-8167-89BB5F93D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7D035-D965-4221-9966-361303F0F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EA1D3-83F5-4A25-A4B8-3EC57ACAE7EA}"/>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6" name="Footer Placeholder 5">
            <a:extLst>
              <a:ext uri="{FF2B5EF4-FFF2-40B4-BE49-F238E27FC236}">
                <a16:creationId xmlns:a16="http://schemas.microsoft.com/office/drawing/2014/main" id="{22BA4ED4-3260-4CF2-84F5-DAE165016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305319-598E-4720-84FC-BFF05CCD4770}"/>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82587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D707-BCB0-4552-B91D-16651B01B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5211D-1B56-43F2-8AAE-48C53F33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76104E-F868-4222-86AC-D69A6F473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71D7C-6C1F-4269-A9C0-7C7147485FD7}"/>
              </a:ext>
            </a:extLst>
          </p:cNvPr>
          <p:cNvSpPr>
            <a:spLocks noGrp="1"/>
          </p:cNvSpPr>
          <p:nvPr>
            <p:ph type="dt" sz="half" idx="10"/>
          </p:nvPr>
        </p:nvSpPr>
        <p:spPr/>
        <p:txBody>
          <a:bodyPr/>
          <a:lstStyle/>
          <a:p>
            <a:fld id="{FD4ECE92-5359-40C2-83A5-CE3D0DDCBA07}" type="datetimeFigureOut">
              <a:rPr lang="en-US" smtClean="0"/>
              <a:t>2/6/2022</a:t>
            </a:fld>
            <a:endParaRPr lang="en-US"/>
          </a:p>
        </p:txBody>
      </p:sp>
      <p:sp>
        <p:nvSpPr>
          <p:cNvPr id="6" name="Footer Placeholder 5">
            <a:extLst>
              <a:ext uri="{FF2B5EF4-FFF2-40B4-BE49-F238E27FC236}">
                <a16:creationId xmlns:a16="http://schemas.microsoft.com/office/drawing/2014/main" id="{76685582-8297-45E9-9024-E288267E8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74AF8-5EFF-4112-9D1D-E811953BFBD1}"/>
              </a:ext>
            </a:extLst>
          </p:cNvPr>
          <p:cNvSpPr>
            <a:spLocks noGrp="1"/>
          </p:cNvSpPr>
          <p:nvPr>
            <p:ph type="sldNum" sz="quarter" idx="12"/>
          </p:nvPr>
        </p:nvSpPr>
        <p:spPr/>
        <p:txBody>
          <a:bodyPr/>
          <a:lstStyle/>
          <a:p>
            <a:fld id="{46E657A2-F8CF-48E8-A30D-556556611EA5}" type="slidenum">
              <a:rPr lang="en-US" smtClean="0"/>
              <a:t>‹#›</a:t>
            </a:fld>
            <a:endParaRPr lang="en-US"/>
          </a:p>
        </p:txBody>
      </p:sp>
    </p:spTree>
    <p:extLst>
      <p:ext uri="{BB962C8B-B14F-4D97-AF65-F5344CB8AC3E}">
        <p14:creationId xmlns:p14="http://schemas.microsoft.com/office/powerpoint/2010/main" val="414009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1C634-5586-4505-A298-58EF5BE11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456F74-370D-4B82-8D3D-6733ACD6DB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C1DA5-0952-49D2-B79E-AE301C99A7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ECE92-5359-40C2-83A5-CE3D0DDCBA07}" type="datetimeFigureOut">
              <a:rPr lang="en-US" smtClean="0"/>
              <a:t>2/6/2022</a:t>
            </a:fld>
            <a:endParaRPr lang="en-US"/>
          </a:p>
        </p:txBody>
      </p:sp>
      <p:sp>
        <p:nvSpPr>
          <p:cNvPr id="5" name="Footer Placeholder 4">
            <a:extLst>
              <a:ext uri="{FF2B5EF4-FFF2-40B4-BE49-F238E27FC236}">
                <a16:creationId xmlns:a16="http://schemas.microsoft.com/office/drawing/2014/main" id="{298C08C9-49EC-4EFA-A077-05898CFAB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5C8CDF-8DDA-4459-93FE-4556FEF98A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657A2-F8CF-48E8-A30D-556556611EA5}" type="slidenum">
              <a:rPr lang="en-US" smtClean="0"/>
              <a:t>‹#›</a:t>
            </a:fld>
            <a:endParaRPr lang="en-US"/>
          </a:p>
        </p:txBody>
      </p:sp>
      <p:sp>
        <p:nvSpPr>
          <p:cNvPr id="7" name="MSIPCMContentMarking" descr="{&quot;HashCode&quot;:-1876667767,&quot;Placement&quot;:&quot;Footer&quot;,&quot;Top&quot;:523.380066,&quot;Left&quot;:0.0,&quot;SlideWidth&quot;:960,&quot;SlideHeight&quot;:540}">
            <a:extLst>
              <a:ext uri="{FF2B5EF4-FFF2-40B4-BE49-F238E27FC236}">
                <a16:creationId xmlns:a16="http://schemas.microsoft.com/office/drawing/2014/main" id="{9922D5D6-6411-4B61-A4DA-69F14C84293F}"/>
              </a:ext>
            </a:extLst>
          </p:cNvPr>
          <p:cNvSpPr txBox="1"/>
          <p:nvPr userDrawn="1"/>
        </p:nvSpPr>
        <p:spPr>
          <a:xfrm>
            <a:off x="0" y="6646927"/>
            <a:ext cx="1185008"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737373"/>
                </a:solidFill>
                <a:latin typeface="Calibri" panose="020F0502020204030204" pitchFamily="34" charset="0"/>
              </a:rPr>
              <a:t>Internal Use - Confidential</a:t>
            </a:r>
          </a:p>
        </p:txBody>
      </p:sp>
    </p:spTree>
    <p:extLst>
      <p:ext uri="{BB962C8B-B14F-4D97-AF65-F5344CB8AC3E}">
        <p14:creationId xmlns:p14="http://schemas.microsoft.com/office/powerpoint/2010/main" val="1742537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2.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emf"/><Relationship Id="rId1" Type="http://schemas.openxmlformats.org/officeDocument/2006/relationships/slideLayout" Target="../slideLayouts/slideLayout12.xml"/><Relationship Id="rId4" Type="http://schemas.openxmlformats.org/officeDocument/2006/relationships/image" Target="../media/image203.png"/></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customXml" Target="../ink/ink133.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12.xml"/><Relationship Id="rId4" Type="http://schemas.openxmlformats.org/officeDocument/2006/relationships/image" Target="../media/image206.png"/></Relationships>
</file>

<file path=ppt/slides/_rels/slide10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png"/><Relationship Id="rId1" Type="http://schemas.openxmlformats.org/officeDocument/2006/relationships/slideLayout" Target="../slideLayouts/slideLayout16.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6.xml"/><Relationship Id="rId4" Type="http://schemas.openxmlformats.org/officeDocument/2006/relationships/image" Target="../media/image212.png"/></Relationships>
</file>

<file path=ppt/slides/_rels/slide10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6.xml"/><Relationship Id="rId4" Type="http://schemas.openxmlformats.org/officeDocument/2006/relationships/image" Target="../media/image216.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217.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1.jpg"/><Relationship Id="rId1" Type="http://schemas.openxmlformats.org/officeDocument/2006/relationships/slideLayout" Target="../slideLayouts/slideLayout14.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12.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12.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10.xml"/><Relationship Id="rId42" Type="http://schemas.openxmlformats.org/officeDocument/2006/relationships/image" Target="../media/image5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3.png"/><Relationship Id="rId2" Type="http://schemas.openxmlformats.org/officeDocument/2006/relationships/image" Target="../media/image33.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64" Type="http://schemas.openxmlformats.org/officeDocument/2006/relationships/image" Target="../media/image61.png"/><Relationship Id="rId69" Type="http://schemas.openxmlformats.org/officeDocument/2006/relationships/customXml" Target="../ink/ink34.xml"/><Relationship Id="rId8" Type="http://schemas.openxmlformats.org/officeDocument/2006/relationships/image" Target="../media/image330.png"/><Relationship Id="rId51" Type="http://schemas.openxmlformats.org/officeDocument/2006/relationships/customXml" Target="../ink/ink25.xml"/><Relationship Id="rId72" Type="http://schemas.openxmlformats.org/officeDocument/2006/relationships/image" Target="../media/image65.png"/><Relationship Id="rId3" Type="http://schemas.openxmlformats.org/officeDocument/2006/relationships/customXml" Target="../ink/ink1.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37.xml"/><Relationship Id="rId1" Type="http://schemas.openxmlformats.org/officeDocument/2006/relationships/slideLayout" Target="../slideLayouts/slideLayout15.xml"/><Relationship Id="rId6" Type="http://schemas.openxmlformats.org/officeDocument/2006/relationships/image" Target="../media/image3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3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8.png"/><Relationship Id="rId39" Type="http://schemas.openxmlformats.org/officeDocument/2006/relationships/customXml" Target="../ink/ink19.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27.xml"/><Relationship Id="rId76" Type="http://schemas.openxmlformats.org/officeDocument/2006/relationships/image" Target="../media/image67.png"/><Relationship Id="rId7" Type="http://schemas.openxmlformats.org/officeDocument/2006/relationships/customXml" Target="../ink/ink3.xml"/><Relationship Id="rId71" Type="http://schemas.openxmlformats.org/officeDocument/2006/relationships/customXml" Target="../ink/ink3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69.jpe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6" Type="http://schemas.openxmlformats.org/officeDocument/2006/relationships/customXml" Target="../ink/ink50.xml"/><Relationship Id="rId21" Type="http://schemas.openxmlformats.org/officeDocument/2006/relationships/image" Target="../media/image80.png"/><Relationship Id="rId42" Type="http://schemas.openxmlformats.org/officeDocument/2006/relationships/customXml" Target="../ink/ink58.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71.xml"/><Relationship Id="rId84" Type="http://schemas.openxmlformats.org/officeDocument/2006/relationships/customXml" Target="../ink/ink79.xml"/><Relationship Id="rId89" Type="http://schemas.openxmlformats.org/officeDocument/2006/relationships/customXml" Target="../ink/ink82.xml"/><Relationship Id="rId112" Type="http://schemas.openxmlformats.org/officeDocument/2006/relationships/customXml" Target="../ink/ink94.xml"/><Relationship Id="rId16" Type="http://schemas.openxmlformats.org/officeDocument/2006/relationships/customXml" Target="../ink/ink45.xml"/><Relationship Id="rId107" Type="http://schemas.openxmlformats.org/officeDocument/2006/relationships/image" Target="../media/image121.png"/><Relationship Id="rId11" Type="http://schemas.openxmlformats.org/officeDocument/2006/relationships/image" Target="../media/image75.png"/><Relationship Id="rId32" Type="http://schemas.openxmlformats.org/officeDocument/2006/relationships/customXml" Target="../ink/ink53.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66.xml"/><Relationship Id="rId74" Type="http://schemas.openxmlformats.org/officeDocument/2006/relationships/customXml" Target="../ink/ink74.xml"/><Relationship Id="rId79" Type="http://schemas.openxmlformats.org/officeDocument/2006/relationships/image" Target="../media/image710.png"/><Relationship Id="rId102" Type="http://schemas.openxmlformats.org/officeDocument/2006/relationships/image" Target="../media/image119.png"/><Relationship Id="rId5" Type="http://schemas.openxmlformats.org/officeDocument/2006/relationships/image" Target="../media/image72.png"/><Relationship Id="rId90" Type="http://schemas.openxmlformats.org/officeDocument/2006/relationships/image" Target="../media/image113.png"/><Relationship Id="rId95" Type="http://schemas.openxmlformats.org/officeDocument/2006/relationships/customXml" Target="../ink/ink85.xml"/><Relationship Id="rId22" Type="http://schemas.openxmlformats.org/officeDocument/2006/relationships/customXml" Target="../ink/ink48.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61.xml"/><Relationship Id="rId64" Type="http://schemas.openxmlformats.org/officeDocument/2006/relationships/customXml" Target="../ink/ink69.xml"/><Relationship Id="rId69" Type="http://schemas.openxmlformats.org/officeDocument/2006/relationships/image" Target="../media/image104.png"/><Relationship Id="rId113" Type="http://schemas.openxmlformats.org/officeDocument/2006/relationships/image" Target="../media/image124.png"/><Relationship Id="rId80" Type="http://schemas.openxmlformats.org/officeDocument/2006/relationships/customXml" Target="../ink/ink77.xml"/><Relationship Id="rId85" Type="http://schemas.openxmlformats.org/officeDocument/2006/relationships/customXml" Target="../ink/ink80.xml"/><Relationship Id="rId12" Type="http://schemas.openxmlformats.org/officeDocument/2006/relationships/customXml" Target="../ink/ink43.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56.xml"/><Relationship Id="rId59" Type="http://schemas.openxmlformats.org/officeDocument/2006/relationships/image" Target="../media/image99.png"/><Relationship Id="rId103" Type="http://schemas.openxmlformats.org/officeDocument/2006/relationships/customXml" Target="../ink/ink89.xml"/><Relationship Id="rId108" Type="http://schemas.openxmlformats.org/officeDocument/2006/relationships/customXml" Target="../ink/ink92.xml"/><Relationship Id="rId54" Type="http://schemas.openxmlformats.org/officeDocument/2006/relationships/customXml" Target="../ink/ink64.xml"/><Relationship Id="rId70" Type="http://schemas.openxmlformats.org/officeDocument/2006/relationships/customXml" Target="../ink/ink72.xml"/><Relationship Id="rId75" Type="http://schemas.openxmlformats.org/officeDocument/2006/relationships/image" Target="../media/image107.png"/><Relationship Id="rId91" Type="http://schemas.openxmlformats.org/officeDocument/2006/relationships/customXml" Target="../ink/ink83.xml"/><Relationship Id="rId96" Type="http://schemas.openxmlformats.org/officeDocument/2006/relationships/image" Target="../media/image116.png"/><Relationship Id="rId1" Type="http://schemas.openxmlformats.org/officeDocument/2006/relationships/slideLayout" Target="../slideLayouts/slideLayout15.xml"/><Relationship Id="rId6" Type="http://schemas.openxmlformats.org/officeDocument/2006/relationships/customXml" Target="../ink/ink40.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customXml" Target="../ink/ink91.xml"/><Relationship Id="rId10" Type="http://schemas.openxmlformats.org/officeDocument/2006/relationships/customXml" Target="../ink/ink42.xml"/><Relationship Id="rId31" Type="http://schemas.openxmlformats.org/officeDocument/2006/relationships/image" Target="../media/image85.png"/><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76.xml"/><Relationship Id="rId81" Type="http://schemas.openxmlformats.org/officeDocument/2006/relationships/image" Target="../media/image109.png"/><Relationship Id="rId86" Type="http://schemas.openxmlformats.org/officeDocument/2006/relationships/image" Target="../media/image111.png"/><Relationship Id="rId94" Type="http://schemas.openxmlformats.org/officeDocument/2006/relationships/image" Target="../media/image115.png"/><Relationship Id="rId99" Type="http://schemas.openxmlformats.org/officeDocument/2006/relationships/customXml" Target="../ink/ink87.xml"/><Relationship Id="rId101" Type="http://schemas.openxmlformats.org/officeDocument/2006/relationships/customXml" Target="../ink/ink88.xml"/><Relationship Id="rId4" Type="http://schemas.openxmlformats.org/officeDocument/2006/relationships/customXml" Target="../ink/ink39.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46.xml"/><Relationship Id="rId39" Type="http://schemas.openxmlformats.org/officeDocument/2006/relationships/image" Target="../media/image89.png"/><Relationship Id="rId109" Type="http://schemas.openxmlformats.org/officeDocument/2006/relationships/image" Target="../media/image122.png"/><Relationship Id="rId34" Type="http://schemas.openxmlformats.org/officeDocument/2006/relationships/customXml" Target="../ink/ink54.xml"/><Relationship Id="rId50" Type="http://schemas.openxmlformats.org/officeDocument/2006/relationships/customXml" Target="../ink/ink62.xml"/><Relationship Id="rId55" Type="http://schemas.openxmlformats.org/officeDocument/2006/relationships/image" Target="../media/image97.png"/><Relationship Id="rId76" Type="http://schemas.openxmlformats.org/officeDocument/2006/relationships/customXml" Target="../ink/ink75.xml"/><Relationship Id="rId97" Type="http://schemas.openxmlformats.org/officeDocument/2006/relationships/customXml" Target="../ink/ink86.xml"/><Relationship Id="rId104" Type="http://schemas.openxmlformats.org/officeDocument/2006/relationships/customXml" Target="../ink/ink90.xml"/><Relationship Id="rId7" Type="http://schemas.openxmlformats.org/officeDocument/2006/relationships/image" Target="../media/image73.png"/><Relationship Id="rId71" Type="http://schemas.openxmlformats.org/officeDocument/2006/relationships/image" Target="../media/image105.png"/><Relationship Id="rId92" Type="http://schemas.openxmlformats.org/officeDocument/2006/relationships/image" Target="../media/image114.png"/><Relationship Id="rId2" Type="http://schemas.openxmlformats.org/officeDocument/2006/relationships/customXml" Target="../ink/ink38.xml"/><Relationship Id="rId29" Type="http://schemas.openxmlformats.org/officeDocument/2006/relationships/image" Target="../media/image84.png"/><Relationship Id="rId24" Type="http://schemas.openxmlformats.org/officeDocument/2006/relationships/customXml" Target="../ink/ink49.xml"/><Relationship Id="rId40" Type="http://schemas.openxmlformats.org/officeDocument/2006/relationships/customXml" Target="../ink/ink57.xml"/><Relationship Id="rId45" Type="http://schemas.openxmlformats.org/officeDocument/2006/relationships/image" Target="../media/image92.png"/><Relationship Id="rId66" Type="http://schemas.openxmlformats.org/officeDocument/2006/relationships/customXml" Target="../ink/ink70.xml"/><Relationship Id="rId87" Type="http://schemas.openxmlformats.org/officeDocument/2006/relationships/customXml" Target="../ink/ink81.xml"/><Relationship Id="rId110" Type="http://schemas.openxmlformats.org/officeDocument/2006/relationships/customXml" Target="../ink/ink93.xml"/><Relationship Id="rId61" Type="http://schemas.openxmlformats.org/officeDocument/2006/relationships/image" Target="../media/image100.png"/><Relationship Id="rId82" Type="http://schemas.openxmlformats.org/officeDocument/2006/relationships/customXml" Target="../ink/ink78.xml"/><Relationship Id="rId19" Type="http://schemas.openxmlformats.org/officeDocument/2006/relationships/image" Target="../media/image79.png"/><Relationship Id="rId14" Type="http://schemas.openxmlformats.org/officeDocument/2006/relationships/customXml" Target="../ink/ink44.xml"/><Relationship Id="rId30" Type="http://schemas.openxmlformats.org/officeDocument/2006/relationships/customXml" Target="../ink/ink52.xml"/><Relationship Id="rId35" Type="http://schemas.openxmlformats.org/officeDocument/2006/relationships/image" Target="../media/image87.png"/><Relationship Id="rId56" Type="http://schemas.openxmlformats.org/officeDocument/2006/relationships/customXml" Target="../ink/ink65.xml"/><Relationship Id="rId77" Type="http://schemas.openxmlformats.org/officeDocument/2006/relationships/image" Target="../media/image108.png"/><Relationship Id="rId100" Type="http://schemas.openxmlformats.org/officeDocument/2006/relationships/image" Target="../media/image118.png"/><Relationship Id="rId105" Type="http://schemas.openxmlformats.org/officeDocument/2006/relationships/image" Target="../media/image120.png"/><Relationship Id="rId8" Type="http://schemas.openxmlformats.org/officeDocument/2006/relationships/customXml" Target="../ink/ink41.xml"/><Relationship Id="rId51" Type="http://schemas.openxmlformats.org/officeDocument/2006/relationships/image" Target="../media/image95.png"/><Relationship Id="rId72" Type="http://schemas.openxmlformats.org/officeDocument/2006/relationships/customXml" Target="../ink/ink73.xml"/><Relationship Id="rId93" Type="http://schemas.openxmlformats.org/officeDocument/2006/relationships/customXml" Target="../ink/ink84.xml"/><Relationship Id="rId98" Type="http://schemas.openxmlformats.org/officeDocument/2006/relationships/image" Target="../media/image117.png"/><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60.xml"/><Relationship Id="rId67" Type="http://schemas.openxmlformats.org/officeDocument/2006/relationships/image" Target="../media/image103.png"/><Relationship Id="rId20" Type="http://schemas.openxmlformats.org/officeDocument/2006/relationships/customXml" Target="../ink/ink47.xml"/><Relationship Id="rId41" Type="http://schemas.openxmlformats.org/officeDocument/2006/relationships/image" Target="../media/image90.png"/><Relationship Id="rId62" Type="http://schemas.openxmlformats.org/officeDocument/2006/relationships/customXml" Target="../ink/ink68.xml"/><Relationship Id="rId83" Type="http://schemas.openxmlformats.org/officeDocument/2006/relationships/image" Target="../media/image110.png"/><Relationship Id="rId88" Type="http://schemas.openxmlformats.org/officeDocument/2006/relationships/image" Target="../media/image112.png"/><Relationship Id="rId111" Type="http://schemas.openxmlformats.org/officeDocument/2006/relationships/image" Target="../media/image123.png"/></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mathsisfun.com/mean.html" TargetMode="External"/><Relationship Id="rId1" Type="http://schemas.openxmlformats.org/officeDocument/2006/relationships/slideLayout" Target="../slideLayouts/slideLayout15.xml"/><Relationship Id="rId5" Type="http://schemas.openxmlformats.org/officeDocument/2006/relationships/image" Target="../media/image130.png"/><Relationship Id="rId4" Type="http://schemas.openxmlformats.org/officeDocument/2006/relationships/customXml" Target="../ink/ink95.xml"/></Relationships>
</file>

<file path=ppt/slides/_rels/slide5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customXml" Target="../ink/ink96.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34.jpeg"/><Relationship Id="rId1" Type="http://schemas.openxmlformats.org/officeDocument/2006/relationships/slideLayout" Target="../slideLayouts/slideLayout15.xml"/><Relationship Id="rId5" Type="http://schemas.openxmlformats.org/officeDocument/2006/relationships/image" Target="../media/image135.png"/><Relationship Id="rId4" Type="http://schemas.openxmlformats.org/officeDocument/2006/relationships/customXml" Target="../ink/ink97.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136.jpeg"/><Relationship Id="rId1" Type="http://schemas.openxmlformats.org/officeDocument/2006/relationships/slideLayout" Target="../slideLayouts/slideLayout15.xml"/><Relationship Id="rId5" Type="http://schemas.openxmlformats.org/officeDocument/2006/relationships/image" Target="../media/image137.png"/><Relationship Id="rId4" Type="http://schemas.openxmlformats.org/officeDocument/2006/relationships/customXml" Target="../ink/ink98.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38.jpeg"/><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140.png"/><Relationship Id="rId1" Type="http://schemas.openxmlformats.org/officeDocument/2006/relationships/slideLayout" Target="../slideLayouts/slideLayout15.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142.png"/><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1.bin"/><Relationship Id="rId11" Type="http://schemas.openxmlformats.org/officeDocument/2006/relationships/image" Target="../media/image144.png"/><Relationship Id="rId5" Type="http://schemas.openxmlformats.org/officeDocument/2006/relationships/notesSlide" Target="../notesSlides/notesSlide6.xml"/><Relationship Id="rId10" Type="http://schemas.openxmlformats.org/officeDocument/2006/relationships/customXml" Target="../ink/ink101.xml"/><Relationship Id="rId4" Type="http://schemas.openxmlformats.org/officeDocument/2006/relationships/slideLayout" Target="../slideLayouts/slideLayout12.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145.png"/><Relationship Id="rId2" Type="http://schemas.openxmlformats.org/officeDocument/2006/relationships/hyperlink" Target="https://www.scribbr.com/statistics/range/" TargetMode="External"/><Relationship Id="rId1" Type="http://schemas.openxmlformats.org/officeDocument/2006/relationships/slideLayout" Target="../slideLayouts/slideLayout12.xml"/><Relationship Id="rId6" Type="http://schemas.openxmlformats.org/officeDocument/2006/relationships/customXml" Target="../ink/ink10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customXml" Target="../ink/ink103.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hyperlink" Target="https://www.scribbr.com/statistics/range/" TargetMode="External"/><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ustomXml" Target="../ink/ink10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12.xml"/><Relationship Id="rId4" Type="http://schemas.openxmlformats.org/officeDocument/2006/relationships/image" Target="../media/image149.png"/></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50.jpg"/><Relationship Id="rId1" Type="http://schemas.openxmlformats.org/officeDocument/2006/relationships/slideLayout" Target="../slideLayouts/slideLayout12.xml"/><Relationship Id="rId5" Type="http://schemas.openxmlformats.org/officeDocument/2006/relationships/image" Target="../media/image151.png"/><Relationship Id="rId4" Type="http://schemas.openxmlformats.org/officeDocument/2006/relationships/customXml" Target="../ink/ink106.xml"/></Relationships>
</file>

<file path=ppt/slides/_rels/slide72.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image" Target="../media/image152.png"/><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customXml" Target="../ink/ink10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12.xml"/><Relationship Id="rId5" Type="http://schemas.openxmlformats.org/officeDocument/2006/relationships/image" Target="../media/image157.png"/><Relationship Id="rId4" Type="http://schemas.openxmlformats.org/officeDocument/2006/relationships/customXml" Target="../ink/ink109.xml"/></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customXml" Target="../ink/ink11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59.png"/><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image" Target="../media/image161.png"/><Relationship Id="rId1" Type="http://schemas.openxmlformats.org/officeDocument/2006/relationships/slideLayout" Target="../slideLayouts/slideLayout12.xml"/><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63.png"/><Relationship Id="rId1" Type="http://schemas.openxmlformats.org/officeDocument/2006/relationships/slideLayout" Target="../slideLayouts/slideLayout12.xml"/><Relationship Id="rId4" Type="http://schemas.openxmlformats.org/officeDocument/2006/relationships/image" Target="../media/image164.png"/></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customXml" Target="../ink/ink1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hyperlink" Target="https://www.mathsisfun.com/mean.html" TargetMode="Externa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2.xml"/><Relationship Id="rId5" Type="http://schemas.openxmlformats.org/officeDocument/2006/relationships/image" Target="../media/image169.png"/><Relationship Id="rId4" Type="http://schemas.openxmlformats.org/officeDocument/2006/relationships/customXml" Target="../ink/ink116.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117.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customXml" Target="../ink/ink118.xml"/><Relationship Id="rId4" Type="http://schemas.openxmlformats.org/officeDocument/2006/relationships/image" Target="../media/image171.png"/></Relationships>
</file>

<file path=ppt/slides/_rels/slide86.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3.png"/><Relationship Id="rId1" Type="http://schemas.openxmlformats.org/officeDocument/2006/relationships/slideLayout" Target="../slideLayouts/slideLayout12.xml"/><Relationship Id="rId4" Type="http://schemas.openxmlformats.org/officeDocument/2006/relationships/image" Target="../media/image174.png"/></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2.xml"/><Relationship Id="rId5" Type="http://schemas.openxmlformats.org/officeDocument/2006/relationships/image" Target="../media/image177.png"/><Relationship Id="rId4" Type="http://schemas.openxmlformats.org/officeDocument/2006/relationships/customXml" Target="../ink/ink120.xml"/></Relationships>
</file>

<file path=ppt/slides/_rels/slide88.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8.png"/><Relationship Id="rId1" Type="http://schemas.openxmlformats.org/officeDocument/2006/relationships/slideLayout" Target="../slideLayouts/slideLayout12.xml"/><Relationship Id="rId4" Type="http://schemas.openxmlformats.org/officeDocument/2006/relationships/image" Target="../media/image179.png"/></Relationships>
</file>

<file path=ppt/slides/_rels/slide89.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5.png"/><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12.xml"/><Relationship Id="rId5" Type="http://schemas.openxmlformats.org/officeDocument/2006/relationships/image" Target="../media/image181.png"/><Relationship Id="rId4" Type="http://schemas.openxmlformats.org/officeDocument/2006/relationships/customXml" Target="../ink/ink123.xml"/></Relationships>
</file>

<file path=ppt/slides/_rels/slide91.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image" Target="../media/image182.png"/><Relationship Id="rId1" Type="http://schemas.openxmlformats.org/officeDocument/2006/relationships/slideLayout" Target="../slideLayouts/slideLayout12.xml"/><Relationship Id="rId4" Type="http://schemas.openxmlformats.org/officeDocument/2006/relationships/image" Target="../media/image183.png"/></Relationships>
</file>

<file path=ppt/slides/_rels/slide92.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4.png"/><Relationship Id="rId1" Type="http://schemas.openxmlformats.org/officeDocument/2006/relationships/slideLayout" Target="../slideLayouts/slideLayout12.xml"/><Relationship Id="rId4" Type="http://schemas.openxmlformats.org/officeDocument/2006/relationships/image" Target="../media/image185.png"/></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2.xml"/><Relationship Id="rId5" Type="http://schemas.openxmlformats.org/officeDocument/2006/relationships/image" Target="../media/image188.png"/><Relationship Id="rId4" Type="http://schemas.openxmlformats.org/officeDocument/2006/relationships/customXml" Target="../ink/ink126.xml"/></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customXml" Target="../ink/ink12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2.xml"/><Relationship Id="rId5" Type="http://schemas.openxmlformats.org/officeDocument/2006/relationships/image" Target="../media/image193.png"/><Relationship Id="rId4" Type="http://schemas.openxmlformats.org/officeDocument/2006/relationships/customXml" Target="../ink/ink129.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7" Type="http://schemas.openxmlformats.org/officeDocument/2006/relationships/image" Target="../media/image196.png"/><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12.xml"/><Relationship Id="rId6" Type="http://schemas.openxmlformats.org/officeDocument/2006/relationships/customXml" Target="../ink/ink130.xml"/><Relationship Id="rId5" Type="http://schemas.openxmlformats.org/officeDocument/2006/relationships/image" Target="../media/image195.png"/><Relationship Id="rId4" Type="http://schemas.openxmlformats.org/officeDocument/2006/relationships/image" Target="../media/image194.png"/></Relationships>
</file>

<file path=ppt/slides/_rels/slide98.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7.png"/><Relationship Id="rId1" Type="http://schemas.openxmlformats.org/officeDocument/2006/relationships/slideLayout" Target="../slideLayouts/slideLayout12.xml"/><Relationship Id="rId4" Type="http://schemas.openxmlformats.org/officeDocument/2006/relationships/image" Target="../media/image198.png"/></Relationships>
</file>

<file path=ppt/slides/_rels/slide99.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199.png"/><Relationship Id="rId1" Type="http://schemas.openxmlformats.org/officeDocument/2006/relationships/slideLayout" Target="../slideLayouts/slideLayout12.xml"/><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8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108559" y="1405305"/>
            <a:ext cx="3824612" cy="4047391"/>
          </a:xfrm>
        </p:spPr>
        <p:txBody>
          <a:bodyPr>
            <a:normAutofit fontScale="90000"/>
          </a:bodyPr>
          <a:lstStyle/>
          <a:p>
            <a:r>
              <a:rPr lang="en-US" sz="6400" dirty="0"/>
              <a:t>Statistics for </a:t>
            </a:r>
            <a:br>
              <a:rPr lang="en-US" sz="6400" dirty="0"/>
            </a:br>
            <a:r>
              <a:rPr lang="en-US" sz="64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42147" y="-1"/>
            <a:ext cx="7949852" cy="68580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10972800" cy="850392"/>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102377" y="670095"/>
            <a:ext cx="11782497" cy="5488747"/>
          </a:xfrm>
          <a:prstGeom prst="rect">
            <a:avLst/>
          </a:prstGeom>
          <a:noFill/>
        </p:spPr>
        <p:txBody>
          <a:bodyPr wrap="square" rtlCol="0">
            <a:spAutoFit/>
          </a:bodyPr>
          <a:lstStyle/>
          <a:p>
            <a:pPr marL="228594" indent="-228594">
              <a:buClr>
                <a:schemeClr val="bg1"/>
              </a:buClr>
              <a:buFont typeface="Arial" panose="020B0604020202020204" pitchFamily="34" charset="0"/>
              <a:buChar char="•"/>
            </a:pPr>
            <a:r>
              <a:rPr lang="en-US" sz="24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228594" indent="-228594">
              <a:buClr>
                <a:schemeClr val="bg1"/>
              </a:buClr>
              <a:buFont typeface="Arial" panose="020B0604020202020204" pitchFamily="34" charset="0"/>
              <a:buChar char="•"/>
            </a:pPr>
            <a:r>
              <a:rPr lang="en-US" sz="24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228594" indent="-228594">
              <a:buClr>
                <a:schemeClr val="bg1"/>
              </a:buClr>
              <a:buFont typeface="Arial" panose="020B0604020202020204" pitchFamily="34" charset="0"/>
              <a:buChar char="•"/>
            </a:pPr>
            <a:endParaRPr lang="en-US" sz="2400" dirty="0">
              <a:solidFill>
                <a:schemeClr val="bg2">
                  <a:lumMod val="50000"/>
                  <a:lumOff val="50000"/>
                </a:schemeClr>
              </a:solidFill>
              <a:latin typeface="Verdana" panose="020B0604030504040204" pitchFamily="34" charset="0"/>
            </a:endParaRPr>
          </a:p>
          <a:p>
            <a:pPr marL="228594" indent="-228594">
              <a:buClr>
                <a:schemeClr val="bg1"/>
              </a:buClr>
              <a:buFont typeface="Arial" panose="020B0604020202020204" pitchFamily="34" charset="0"/>
              <a:buChar char="•"/>
            </a:pPr>
            <a:endParaRPr lang="en-US" sz="2400" dirty="0">
              <a:solidFill>
                <a:schemeClr val="bg2">
                  <a:lumMod val="50000"/>
                  <a:lumOff val="50000"/>
                </a:schemeClr>
              </a:solidFill>
              <a:latin typeface="Verdana" panose="020B0604030504040204" pitchFamily="34" charset="0"/>
            </a:endParaRPr>
          </a:p>
          <a:p>
            <a:pPr algn="ctr"/>
            <a:r>
              <a:rPr lang="en-US" sz="2400" dirty="0">
                <a:solidFill>
                  <a:schemeClr val="accent1"/>
                </a:solidFill>
                <a:latin typeface="Verdana" panose="020B0604030504040204" pitchFamily="34" charset="0"/>
              </a:rPr>
              <a:t>CV = SD/Mean</a:t>
            </a:r>
          </a:p>
          <a:p>
            <a:pPr algn="ctr"/>
            <a:endParaRPr lang="en-US" sz="2400" dirty="0">
              <a:solidFill>
                <a:schemeClr val="accent1"/>
              </a:solidFill>
              <a:latin typeface="Verdana" panose="020B0604030504040204" pitchFamily="34" charset="0"/>
            </a:endParaRPr>
          </a:p>
          <a:p>
            <a:pPr algn="ctr"/>
            <a:r>
              <a:rPr lang="en-US" sz="2400" dirty="0">
                <a:solidFill>
                  <a:schemeClr val="accent1"/>
                </a:solidFill>
                <a:latin typeface="Verdana" panose="020B0604030504040204" pitchFamily="34" charset="0"/>
              </a:rPr>
              <a:t>CV = 36.9/13.34 = 0.36</a:t>
            </a:r>
          </a:p>
          <a:p>
            <a:pPr algn="ctr"/>
            <a:endParaRPr lang="en-US" sz="2400" dirty="0">
              <a:solidFill>
                <a:schemeClr val="bg2">
                  <a:lumMod val="50000"/>
                  <a:lumOff val="50000"/>
                </a:schemeClr>
              </a:solidFill>
              <a:latin typeface="Verdana" panose="020B0604030504040204" pitchFamily="34" charset="0"/>
            </a:endParaRPr>
          </a:p>
          <a:p>
            <a:pPr algn="l"/>
            <a:r>
              <a:rPr lang="en-US" sz="24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228594" indent="-228594">
              <a:buClr>
                <a:schemeClr val="bg1"/>
              </a:buClr>
              <a:buFont typeface="Arial" panose="020B0604020202020204" pitchFamily="34" charset="0"/>
              <a:buChar char="•"/>
            </a:pPr>
            <a:endParaRPr lang="en-US" sz="1467" dirty="0">
              <a:solidFill>
                <a:schemeClr val="bg2">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6437654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12192000" cy="850392"/>
          </a:xfrm>
        </p:spPr>
        <p:txBody>
          <a:bodyPr>
            <a:normAutofit fontScale="90000"/>
          </a:bodyPr>
          <a:lstStyle/>
          <a:p>
            <a:r>
              <a:rPr lang="en-US" dirty="0"/>
              <a:t>Example : </a:t>
            </a:r>
            <a:br>
              <a:rPr lang="en-US" dirty="0"/>
            </a:br>
            <a:br>
              <a:rPr lang="en-US" dirty="0"/>
            </a:br>
            <a:r>
              <a:rPr lang="en-US" sz="1600" dirty="0">
                <a:solidFill>
                  <a:srgbClr val="777777"/>
                </a:solidFill>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nvGraphicFramePr>
        <p:xfrm>
          <a:off x="3867717" y="2059013"/>
          <a:ext cx="8128000" cy="247226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54299871"/>
                    </a:ext>
                  </a:extLst>
                </a:gridCol>
                <a:gridCol w="2709333">
                  <a:extLst>
                    <a:ext uri="{9D8B030D-6E8A-4147-A177-3AD203B41FA5}">
                      <a16:colId xmlns:a16="http://schemas.microsoft.com/office/drawing/2014/main" val="1596437874"/>
                    </a:ext>
                  </a:extLst>
                </a:gridCol>
                <a:gridCol w="2709333">
                  <a:extLst>
                    <a:ext uri="{9D8B030D-6E8A-4147-A177-3AD203B41FA5}">
                      <a16:colId xmlns:a16="http://schemas.microsoft.com/office/drawing/2014/main" val="4240368581"/>
                    </a:ext>
                  </a:extLst>
                </a:gridCol>
              </a:tblGrid>
              <a:tr h="494453">
                <a:tc>
                  <a:txBody>
                    <a:bodyPr/>
                    <a:lstStyle/>
                    <a:p>
                      <a:endParaRPr lang="en-US" sz="2400">
                        <a:solidFill>
                          <a:schemeClr val="tx2"/>
                        </a:solidFill>
                      </a:endParaRPr>
                    </a:p>
                  </a:txBody>
                  <a:tcPr marL="121920" marR="121920" marT="60960" marB="60960"/>
                </a:tc>
                <a:tc>
                  <a:txBody>
                    <a:bodyPr/>
                    <a:lstStyle/>
                    <a:p>
                      <a:r>
                        <a:rPr lang="en-US" sz="2400" dirty="0">
                          <a:solidFill>
                            <a:schemeClr val="tx2"/>
                          </a:solidFill>
                        </a:rPr>
                        <a:t>SGD </a:t>
                      </a:r>
                    </a:p>
                  </a:txBody>
                  <a:tcPr marL="121920" marR="121920" marT="60960" marB="60960"/>
                </a:tc>
                <a:tc>
                  <a:txBody>
                    <a:bodyPr/>
                    <a:lstStyle/>
                    <a:p>
                      <a:r>
                        <a:rPr lang="en-US" sz="2400" dirty="0">
                          <a:solidFill>
                            <a:schemeClr val="tx2"/>
                          </a:solidFill>
                        </a:rPr>
                        <a:t>MY Ringgit</a:t>
                      </a:r>
                    </a:p>
                  </a:txBody>
                  <a:tcPr marL="121920" marR="121920" marT="60960" marB="60960"/>
                </a:tc>
                <a:extLst>
                  <a:ext uri="{0D108BD9-81ED-4DB2-BD59-A6C34878D82A}">
                    <a16:rowId xmlns:a16="http://schemas.microsoft.com/office/drawing/2014/main" val="1887661748"/>
                  </a:ext>
                </a:extLst>
              </a:tr>
              <a:tr h="494453">
                <a:tc>
                  <a:txBody>
                    <a:bodyPr/>
                    <a:lstStyle/>
                    <a:p>
                      <a:r>
                        <a:rPr lang="en-US" sz="2400" dirty="0"/>
                        <a:t>Mean</a:t>
                      </a:r>
                    </a:p>
                  </a:txBody>
                  <a:tcPr marL="121920" marR="121920" marT="60960" marB="60960"/>
                </a:tc>
                <a:tc>
                  <a:txBody>
                    <a:bodyPr/>
                    <a:lstStyle/>
                    <a:p>
                      <a:endParaRPr lang="en-US" sz="2400" dirty="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321239270"/>
                  </a:ext>
                </a:extLst>
              </a:tr>
              <a:tr h="494453">
                <a:tc>
                  <a:txBody>
                    <a:bodyPr/>
                    <a:lstStyle/>
                    <a:p>
                      <a:r>
                        <a:rPr lang="en-US" sz="2400" dirty="0"/>
                        <a:t>Sample Variance</a:t>
                      </a:r>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502728200"/>
                  </a:ext>
                </a:extLst>
              </a:tr>
              <a:tr h="494453">
                <a:tc>
                  <a:txBody>
                    <a:bodyPr/>
                    <a:lstStyle/>
                    <a:p>
                      <a:r>
                        <a:rPr lang="en-US" sz="2400" dirty="0"/>
                        <a:t>Sample SD</a:t>
                      </a:r>
                    </a:p>
                  </a:txBody>
                  <a:tcPr marL="121920" marR="121920" marT="60960" marB="60960"/>
                </a:tc>
                <a:tc>
                  <a:txBody>
                    <a:bodyPr/>
                    <a:lstStyle/>
                    <a:p>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3041960276"/>
                  </a:ext>
                </a:extLst>
              </a:tr>
              <a:tr h="494453">
                <a:tc>
                  <a:txBody>
                    <a:bodyPr/>
                    <a:lstStyle/>
                    <a:p>
                      <a:r>
                        <a:rPr lang="en-US" sz="2400" dirty="0"/>
                        <a:t>Sample CV</a:t>
                      </a:r>
                    </a:p>
                  </a:txBody>
                  <a:tcPr marL="121920" marR="121920" marT="60960" marB="60960"/>
                </a:tc>
                <a:tc>
                  <a:txBody>
                    <a:bodyPr/>
                    <a:lstStyle/>
                    <a:p>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96284" y="2059013"/>
            <a:ext cx="2930825" cy="324412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3797785" y="4875017"/>
            <a:ext cx="3200400" cy="154940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7607301" y="5227103"/>
            <a:ext cx="3365500" cy="622300"/>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10972800" cy="850392"/>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102375" y="850391"/>
            <a:ext cx="10423696" cy="748795"/>
          </a:xfrm>
          <a:prstGeom prst="rect">
            <a:avLst/>
          </a:prstGeom>
          <a:noFill/>
        </p:spPr>
        <p:txBody>
          <a:bodyPr wrap="square" rtlCol="0">
            <a:spAutoFit/>
          </a:bodyPr>
          <a:lstStyle/>
          <a:p>
            <a:pPr>
              <a:buClr>
                <a:schemeClr val="bg1"/>
              </a:buClr>
            </a:pPr>
            <a:r>
              <a:rPr lang="en-US" sz="2133" b="1" dirty="0">
                <a:solidFill>
                  <a:schemeClr val="bg2">
                    <a:lumMod val="50000"/>
                    <a:lumOff val="50000"/>
                  </a:schemeClr>
                </a:solidFill>
              </a:rPr>
              <a:t>Question : </a:t>
            </a:r>
            <a:r>
              <a:rPr lang="en-US" sz="2133" dirty="0">
                <a:solidFill>
                  <a:schemeClr val="bg2">
                    <a:lumMod val="50000"/>
                    <a:lumOff val="50000"/>
                  </a:schemeClr>
                </a:solidFill>
              </a:rPr>
              <a:t>95% of student at school are between 1.1m and 1.7m tall. Assuming this data is normally distributed can you calculate the mean and Standard deviation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718EB43-F1F7-4E71-B2E5-97DC0ED3BCE5}"/>
                  </a:ext>
                </a:extLst>
              </p14:cNvPr>
              <p14:cNvContentPartPr/>
              <p14:nvPr/>
            </p14:nvContentPartPr>
            <p14:xfrm>
              <a:off x="133440" y="622080"/>
              <a:ext cx="11049600" cy="6204480"/>
            </p14:xfrm>
          </p:contentPart>
        </mc:Choice>
        <mc:Fallback>
          <p:pic>
            <p:nvPicPr>
              <p:cNvPr id="4" name="Ink 3">
                <a:extLst>
                  <a:ext uri="{FF2B5EF4-FFF2-40B4-BE49-F238E27FC236}">
                    <a16:creationId xmlns:a16="http://schemas.microsoft.com/office/drawing/2014/main" id="{D718EB43-F1F7-4E71-B2E5-97DC0ED3BCE5}"/>
                  </a:ext>
                </a:extLst>
              </p:cNvPr>
              <p:cNvPicPr/>
              <p:nvPr/>
            </p:nvPicPr>
            <p:blipFill>
              <a:blip r:embed="rId3"/>
              <a:stretch>
                <a:fillRect/>
              </a:stretch>
            </p:blipFill>
            <p:spPr>
              <a:xfrm>
                <a:off x="124080" y="612720"/>
                <a:ext cx="11068320" cy="6223201"/>
              </a:xfrm>
              <a:prstGeom prst="rect">
                <a:avLst/>
              </a:prstGeom>
            </p:spPr>
          </p:pic>
        </mc:Fallback>
      </mc:AlternateContent>
    </p:spTree>
    <p:extLst>
      <p:ext uri="{BB962C8B-B14F-4D97-AF65-F5344CB8AC3E}">
        <p14:creationId xmlns:p14="http://schemas.microsoft.com/office/powerpoint/2010/main" val="3141678141"/>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10972800" cy="850392"/>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130297" y="757017"/>
            <a:ext cx="9167268" cy="5284780"/>
          </a:xfrm>
          <a:prstGeom prst="rect">
            <a:avLst/>
          </a:prstGeom>
          <a:noFill/>
        </p:spPr>
        <p:txBody>
          <a:bodyPr wrap="square" rtlCol="0">
            <a:spAutoFit/>
          </a:bodyPr>
          <a:lstStyle/>
          <a:p>
            <a:pPr algn="l"/>
            <a:r>
              <a:rPr lang="en-US" sz="1467" dirty="0">
                <a:solidFill>
                  <a:schemeClr val="bg2">
                    <a:lumMod val="50000"/>
                    <a:lumOff val="50000"/>
                  </a:schemeClr>
                </a:solidFill>
                <a:latin typeface="Verdana" panose="020B0604030504040204" pitchFamily="34" charset="0"/>
              </a:rPr>
              <a:t>It is like a </a:t>
            </a:r>
            <a:r>
              <a:rPr lang="en-US" sz="1467"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467" dirty="0">
                <a:solidFill>
                  <a:schemeClr val="bg2">
                    <a:lumMod val="50000"/>
                    <a:lumOff val="50000"/>
                  </a:schemeClr>
                </a:solidFill>
                <a:latin typeface="Verdana" panose="020B0604030504040204" pitchFamily="34" charset="0"/>
              </a:rPr>
              <a:t>, but a histogram groups numbers into </a:t>
            </a:r>
            <a:r>
              <a:rPr lang="en-US" sz="1467" b="1" dirty="0">
                <a:solidFill>
                  <a:schemeClr val="bg2">
                    <a:lumMod val="50000"/>
                    <a:lumOff val="50000"/>
                  </a:schemeClr>
                </a:solidFill>
                <a:latin typeface="Verdana" panose="020B0604030504040204" pitchFamily="34" charset="0"/>
              </a:rPr>
              <a:t>ranges </a:t>
            </a:r>
            <a:r>
              <a:rPr lang="en-US" sz="1467" dirty="0">
                <a:solidFill>
                  <a:schemeClr val="bg2">
                    <a:lumMod val="50000"/>
                    <a:lumOff val="50000"/>
                  </a:schemeClr>
                </a:solidFill>
                <a:latin typeface="Verdana" panose="020B0604030504040204" pitchFamily="34" charset="0"/>
              </a:rPr>
              <a:t>.</a:t>
            </a: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The height of each bar shows how many fall into each range.</a:t>
            </a:r>
          </a:p>
          <a:p>
            <a:pPr algn="l"/>
            <a:r>
              <a:rPr lang="en-US" sz="1467" dirty="0">
                <a:solidFill>
                  <a:schemeClr val="bg2">
                    <a:lumMod val="50000"/>
                    <a:lumOff val="50000"/>
                  </a:schemeClr>
                </a:solidFill>
                <a:latin typeface="Verdana" panose="020B0604030504040204" pitchFamily="34" charset="0"/>
              </a:rPr>
              <a:t>And you decide what ranges to use!</a:t>
            </a:r>
          </a:p>
          <a:p>
            <a:pPr algn="l"/>
            <a:endParaRPr lang="en-US" sz="1467" b="1" dirty="0">
              <a:solidFill>
                <a:schemeClr val="bg2">
                  <a:lumMod val="50000"/>
                  <a:lumOff val="50000"/>
                </a:schemeClr>
              </a:solidFill>
              <a:latin typeface="Verdana" panose="020B0604030504040204" pitchFamily="34" charset="0"/>
            </a:endParaRPr>
          </a:p>
          <a:p>
            <a:pPr algn="l"/>
            <a:endParaRPr lang="en-US" sz="1467" b="1" dirty="0">
              <a:solidFill>
                <a:schemeClr val="bg2">
                  <a:lumMod val="50000"/>
                  <a:lumOff val="50000"/>
                </a:schemeClr>
              </a:solidFill>
              <a:latin typeface="Verdana" panose="020B0604030504040204" pitchFamily="34" charset="0"/>
            </a:endParaRPr>
          </a:p>
          <a:p>
            <a:pPr algn="l"/>
            <a:r>
              <a:rPr lang="en-US" sz="1467" b="1" dirty="0">
                <a:solidFill>
                  <a:schemeClr val="bg2">
                    <a:lumMod val="50000"/>
                    <a:lumOff val="50000"/>
                  </a:schemeClr>
                </a:solidFill>
                <a:latin typeface="Verdana" panose="020B0604030504040204" pitchFamily="34" charset="0"/>
              </a:rPr>
              <a:t>Ex: </a:t>
            </a:r>
          </a:p>
          <a:p>
            <a:pPr algn="l"/>
            <a:endParaRPr lang="en-US" sz="1467" b="1" dirty="0">
              <a:solidFill>
                <a:schemeClr val="bg2">
                  <a:lumMod val="50000"/>
                  <a:lumOff val="50000"/>
                </a:schemeClr>
              </a:solidFill>
              <a:latin typeface="Verdana" panose="020B0604030504040204" pitchFamily="34" charset="0"/>
            </a:endParaRPr>
          </a:p>
          <a:p>
            <a:pPr algn="l"/>
            <a:r>
              <a:rPr lang="en-US" sz="1867" dirty="0">
                <a:solidFill>
                  <a:schemeClr val="bg2">
                    <a:lumMod val="50000"/>
                    <a:lumOff val="50000"/>
                  </a:schemeClr>
                </a:solidFill>
                <a:latin typeface="Verdana" panose="020B0604030504040204" pitchFamily="34" charset="0"/>
              </a:rPr>
              <a:t>The heights vary from 100 cm to 340 cm</a:t>
            </a:r>
          </a:p>
          <a:p>
            <a:pPr algn="l"/>
            <a:r>
              <a:rPr lang="en-US" sz="1867" dirty="0">
                <a:solidFill>
                  <a:schemeClr val="bg2">
                    <a:lumMod val="50000"/>
                    <a:lumOff val="50000"/>
                  </a:schemeClr>
                </a:solidFill>
                <a:latin typeface="Verdana" panose="020B0604030504040204" pitchFamily="34" charset="0"/>
              </a:rPr>
              <a:t>You decide to put the results into groups of 50 cm:</a:t>
            </a:r>
          </a:p>
          <a:p>
            <a:pPr algn="l"/>
            <a:endParaRPr lang="en-US" sz="1867" dirty="0">
              <a:solidFill>
                <a:schemeClr val="bg2">
                  <a:lumMod val="50000"/>
                  <a:lumOff val="50000"/>
                </a:schemeClr>
              </a:solidFill>
              <a:latin typeface="Verdana" panose="020B0604030504040204" pitchFamily="34" charset="0"/>
            </a:endParaRPr>
          </a:p>
          <a:p>
            <a:pPr marL="228594" indent="-228594">
              <a:buFont typeface="Arial" panose="020B0604020202020204" pitchFamily="34" charset="0"/>
              <a:buChar char="•"/>
            </a:pPr>
            <a:r>
              <a:rPr lang="en-US" sz="1867" dirty="0">
                <a:solidFill>
                  <a:schemeClr val="bg2">
                    <a:lumMod val="50000"/>
                    <a:lumOff val="50000"/>
                  </a:schemeClr>
                </a:solidFill>
                <a:latin typeface="Verdana" panose="020B0604030504040204" pitchFamily="34" charset="0"/>
              </a:rPr>
              <a:t>The </a:t>
            </a:r>
            <a:r>
              <a:rPr lang="en-US" sz="1867" b="1" dirty="0">
                <a:solidFill>
                  <a:schemeClr val="bg2">
                    <a:lumMod val="50000"/>
                    <a:lumOff val="50000"/>
                  </a:schemeClr>
                </a:solidFill>
                <a:latin typeface="Verdana" panose="020B0604030504040204" pitchFamily="34" charset="0"/>
              </a:rPr>
              <a:t>100 to just below 150 cm</a:t>
            </a:r>
            <a:r>
              <a:rPr lang="en-US" sz="1867" dirty="0">
                <a:solidFill>
                  <a:schemeClr val="bg2">
                    <a:lumMod val="50000"/>
                    <a:lumOff val="50000"/>
                  </a:schemeClr>
                </a:solidFill>
                <a:latin typeface="Verdana" panose="020B0604030504040204" pitchFamily="34" charset="0"/>
              </a:rPr>
              <a:t> range,</a:t>
            </a:r>
          </a:p>
          <a:p>
            <a:pPr marL="228594" indent="-228594">
              <a:buFont typeface="Arial" panose="020B0604020202020204" pitchFamily="34" charset="0"/>
              <a:buChar char="•"/>
            </a:pPr>
            <a:r>
              <a:rPr lang="en-US" sz="1867" dirty="0">
                <a:solidFill>
                  <a:schemeClr val="bg2">
                    <a:lumMod val="50000"/>
                    <a:lumOff val="50000"/>
                  </a:schemeClr>
                </a:solidFill>
                <a:latin typeface="Verdana" panose="020B0604030504040204" pitchFamily="34" charset="0"/>
              </a:rPr>
              <a:t>The </a:t>
            </a:r>
            <a:r>
              <a:rPr lang="en-US" sz="1867" b="1" dirty="0">
                <a:solidFill>
                  <a:schemeClr val="bg2">
                    <a:lumMod val="50000"/>
                    <a:lumOff val="50000"/>
                  </a:schemeClr>
                </a:solidFill>
                <a:latin typeface="Verdana" panose="020B0604030504040204" pitchFamily="34" charset="0"/>
              </a:rPr>
              <a:t>150 to just below 200 cm</a:t>
            </a:r>
            <a:r>
              <a:rPr lang="en-US" sz="1867" dirty="0">
                <a:solidFill>
                  <a:schemeClr val="bg2">
                    <a:lumMod val="50000"/>
                    <a:lumOff val="50000"/>
                  </a:schemeClr>
                </a:solidFill>
                <a:latin typeface="Verdana" panose="020B0604030504040204" pitchFamily="34" charset="0"/>
              </a:rPr>
              <a:t> range,</a:t>
            </a:r>
          </a:p>
          <a:p>
            <a:pPr marL="228594" indent="-228594">
              <a:buFont typeface="Arial" panose="020B0604020202020204" pitchFamily="34" charset="0"/>
              <a:buChar char="•"/>
            </a:pPr>
            <a:r>
              <a:rPr lang="en-US" sz="1867" dirty="0">
                <a:solidFill>
                  <a:schemeClr val="bg2">
                    <a:lumMod val="50000"/>
                    <a:lumOff val="50000"/>
                  </a:schemeClr>
                </a:solidFill>
                <a:latin typeface="Verdana" panose="020B0604030504040204" pitchFamily="34" charset="0"/>
              </a:rPr>
              <a:t>etc...</a:t>
            </a:r>
          </a:p>
          <a:p>
            <a:pPr algn="l">
              <a:buFont typeface="Arial" panose="020B0604020202020204" pitchFamily="34" charset="0"/>
              <a:buChar char="•"/>
            </a:pPr>
            <a:endParaRPr lang="en-US" sz="1867" dirty="0">
              <a:solidFill>
                <a:schemeClr val="bg2">
                  <a:lumMod val="50000"/>
                  <a:lumOff val="50000"/>
                </a:schemeClr>
              </a:solidFill>
              <a:latin typeface="Verdana" panose="020B0604030504040204" pitchFamily="34" charset="0"/>
            </a:endParaRPr>
          </a:p>
          <a:p>
            <a:pPr algn="l"/>
            <a:r>
              <a:rPr lang="en-US" sz="1867" dirty="0">
                <a:solidFill>
                  <a:schemeClr val="bg2">
                    <a:lumMod val="50000"/>
                    <a:lumOff val="50000"/>
                  </a:schemeClr>
                </a:solidFill>
                <a:latin typeface="Verdana" panose="020B0604030504040204" pitchFamily="34" charset="0"/>
              </a:rPr>
              <a:t>So, a tree that is 260 cm tall is added to the "250-300" range.</a:t>
            </a:r>
          </a:p>
          <a:p>
            <a:pPr algn="l"/>
            <a:r>
              <a:rPr lang="en-US" sz="1867" dirty="0">
                <a:solidFill>
                  <a:schemeClr val="bg2">
                    <a:lumMod val="50000"/>
                    <a:lumOff val="50000"/>
                  </a:schemeClr>
                </a:solidFill>
                <a:latin typeface="Verdana" panose="020B0604030504040204" pitchFamily="34" charset="0"/>
              </a:rPr>
              <a:t>And here is the result: You can see (for example) that there are </a:t>
            </a:r>
            <a:r>
              <a:rPr lang="en-US" sz="1867" b="1" dirty="0">
                <a:solidFill>
                  <a:schemeClr val="bg2">
                    <a:lumMod val="50000"/>
                    <a:lumOff val="50000"/>
                  </a:schemeClr>
                </a:solidFill>
                <a:latin typeface="Verdana" panose="020B0604030504040204" pitchFamily="34" charset="0"/>
              </a:rPr>
              <a:t>30 trees </a:t>
            </a:r>
            <a:r>
              <a:rPr lang="en-US" sz="1867" dirty="0">
                <a:solidFill>
                  <a:schemeClr val="bg2">
                    <a:lumMod val="50000"/>
                    <a:lumOff val="50000"/>
                  </a:schemeClr>
                </a:solidFill>
                <a:latin typeface="Verdana" panose="020B0604030504040204" pitchFamily="34" charset="0"/>
              </a:rPr>
              <a:t>from 150 cm to just below 200 cm tall</a:t>
            </a:r>
          </a:p>
          <a:p>
            <a:pPr algn="l"/>
            <a:endParaRPr lang="en-US" sz="1467" b="1" dirty="0">
              <a:solidFill>
                <a:schemeClr val="bg2">
                  <a:lumMod val="50000"/>
                  <a:lumOff val="50000"/>
                </a:schemeClr>
              </a:solidFill>
              <a:latin typeface="Verdana" panose="020B0604030504040204" pitchFamily="34" charset="0"/>
            </a:endParaRP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9585967" y="0"/>
            <a:ext cx="2193279" cy="1963749"/>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130297" y="5556202"/>
            <a:ext cx="10433001" cy="338554"/>
          </a:xfrm>
          <a:prstGeom prst="rect">
            <a:avLst/>
          </a:prstGeom>
          <a:noFill/>
        </p:spPr>
        <p:txBody>
          <a:bodyPr wrap="square" rtlCol="0">
            <a:spAutoFit/>
          </a:bodyPr>
          <a:lstStyle/>
          <a:p>
            <a:pPr>
              <a:buClr>
                <a:schemeClr val="bg1"/>
              </a:buClr>
            </a:pPr>
            <a:r>
              <a:rPr lang="en-US" sz="1600" dirty="0">
                <a:solidFill>
                  <a:schemeClr val="bg2">
                    <a:lumMod val="50000"/>
                    <a:lumOff val="50000"/>
                  </a:schemeClr>
                </a:solidFill>
                <a:latin typeface="Verdana" panose="020B0604030504040204" pitchFamily="34" charset="0"/>
              </a:rPr>
              <a:t>The range of each bar is also called the </a:t>
            </a:r>
            <a:r>
              <a:rPr lang="en-US" sz="1600" b="1" dirty="0">
                <a:solidFill>
                  <a:schemeClr val="bg2">
                    <a:lumMod val="50000"/>
                    <a:lumOff val="50000"/>
                  </a:schemeClr>
                </a:solidFill>
                <a:latin typeface="Verdana" panose="020B0604030504040204" pitchFamily="34" charset="0"/>
              </a:rPr>
              <a:t>Class Interval</a:t>
            </a:r>
            <a:endParaRPr lang="en-US" sz="2133" dirty="0">
              <a:solidFill>
                <a:schemeClr val="bg2">
                  <a:lumMod val="50000"/>
                  <a:lumOff val="50000"/>
                </a:schemeClr>
              </a:solidFill>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9464119" y="2698509"/>
            <a:ext cx="2436973" cy="2345815"/>
          </a:xfrm>
          <a:prstGeom prst="rect">
            <a:avLst/>
          </a:prstGeom>
        </p:spPr>
      </p:pic>
    </p:spTree>
    <p:extLst>
      <p:ext uri="{BB962C8B-B14F-4D97-AF65-F5344CB8AC3E}">
        <p14:creationId xmlns:p14="http://schemas.microsoft.com/office/powerpoint/2010/main" val="1076367964"/>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9352436" y="1525843"/>
            <a:ext cx="2436973" cy="2345815"/>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232672" y="1312270"/>
            <a:ext cx="8152819" cy="2595647"/>
          </a:xfrm>
          <a:prstGeom prst="rect">
            <a:avLst/>
          </a:prstGeom>
          <a:noFill/>
        </p:spPr>
        <p:txBody>
          <a:bodyPr wrap="square" rtlCol="0">
            <a:spAutoFit/>
          </a:bodyPr>
          <a:lstStyle/>
          <a:p>
            <a:pPr algn="l"/>
            <a:r>
              <a:rPr lang="en-US" sz="2400" dirty="0">
                <a:solidFill>
                  <a:schemeClr val="bg2">
                    <a:lumMod val="50000"/>
                    <a:lumOff val="50000"/>
                  </a:schemeClr>
                </a:solidFill>
                <a:latin typeface="Verdana" panose="020B0604030504040204" pitchFamily="34" charset="0"/>
              </a:rPr>
              <a:t>So, a tree that is 260 cm tall is added to the "250-300" range.</a:t>
            </a:r>
          </a:p>
          <a:p>
            <a:pPr algn="l"/>
            <a:endParaRPr lang="en-US" sz="2400" dirty="0">
              <a:solidFill>
                <a:schemeClr val="bg2">
                  <a:lumMod val="50000"/>
                  <a:lumOff val="50000"/>
                </a:schemeClr>
              </a:solidFill>
              <a:latin typeface="Verdana" panose="020B0604030504040204" pitchFamily="34" charset="0"/>
            </a:endParaRPr>
          </a:p>
          <a:p>
            <a:pPr algn="l"/>
            <a:r>
              <a:rPr lang="en-US" sz="2400" dirty="0">
                <a:solidFill>
                  <a:schemeClr val="bg2">
                    <a:lumMod val="50000"/>
                    <a:lumOff val="50000"/>
                  </a:schemeClr>
                </a:solidFill>
                <a:latin typeface="Verdana" panose="020B0604030504040204" pitchFamily="34" charset="0"/>
              </a:rPr>
              <a:t>And here is the result: You can see (for example) that there are </a:t>
            </a:r>
            <a:r>
              <a:rPr lang="en-US" sz="2400" b="1" dirty="0">
                <a:solidFill>
                  <a:schemeClr val="bg2">
                    <a:lumMod val="50000"/>
                    <a:lumOff val="50000"/>
                  </a:schemeClr>
                </a:solidFill>
                <a:latin typeface="Verdana" panose="020B0604030504040204" pitchFamily="34" charset="0"/>
              </a:rPr>
              <a:t>30 trees </a:t>
            </a:r>
            <a:r>
              <a:rPr lang="en-US" sz="2400" dirty="0">
                <a:solidFill>
                  <a:schemeClr val="bg2">
                    <a:lumMod val="50000"/>
                    <a:lumOff val="50000"/>
                  </a:schemeClr>
                </a:solidFill>
                <a:latin typeface="Verdana" panose="020B0604030504040204" pitchFamily="34" charset="0"/>
              </a:rPr>
              <a:t>from 150 cm to just below 200 cm tall</a:t>
            </a:r>
          </a:p>
          <a:p>
            <a:pPr>
              <a:buClr>
                <a:schemeClr val="bg1"/>
              </a:buClr>
            </a:pPr>
            <a:endParaRPr lang="en-US" sz="1867" dirty="0" err="1">
              <a:solidFill>
                <a:schemeClr val="bg2"/>
              </a:solidFill>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1" y="0"/>
            <a:ext cx="9707065" cy="853440"/>
          </a:xfrm>
        </p:spPr>
        <p:txBody>
          <a:bodyPr>
            <a:normAutofit/>
          </a:bodyPr>
          <a:lstStyle/>
          <a:p>
            <a:r>
              <a:rPr lang="en-US" sz="2933" dirty="0"/>
              <a:t>Difference between Bar chart and Histogram?</a:t>
            </a:r>
            <a:br>
              <a:rPr lang="en-US" sz="2000" dirty="0"/>
            </a:br>
            <a:endParaRPr lang="en-US" sz="20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743176" y="806203"/>
            <a:ext cx="5032225" cy="2050632"/>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778544" y="3072528"/>
            <a:ext cx="7095067" cy="322580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7268666" y="754301"/>
            <a:ext cx="4628303" cy="2124236"/>
          </a:xfrm>
          <a:prstGeom prst="rect">
            <a:avLst/>
          </a:prstGeom>
          <a:noFill/>
        </p:spPr>
        <p:txBody>
          <a:bodyPr wrap="square" rtlCol="0">
            <a:spAutoFit/>
          </a:bodyPr>
          <a:lstStyle/>
          <a:p>
            <a:pPr algn="l"/>
            <a:r>
              <a:rPr lang="en-US" sz="1467" dirty="0">
                <a:solidFill>
                  <a:srgbClr val="333333"/>
                </a:solidFill>
                <a:latin typeface="Verdana" panose="020B0604030504040204" pitchFamily="34" charset="0"/>
              </a:rPr>
              <a:t>Histograms are a great way to show results of </a:t>
            </a:r>
            <a:r>
              <a:rPr lang="en-US" sz="1467" dirty="0">
                <a:solidFill>
                  <a:srgbClr val="333333"/>
                </a:solidFill>
                <a:latin typeface="Verdana" panose="020B0604030504040204" pitchFamily="34" charset="0"/>
                <a:hlinkClick r:id="rId4"/>
              </a:rPr>
              <a:t>continuous data</a:t>
            </a:r>
            <a:r>
              <a:rPr lang="en-US" sz="1467" dirty="0">
                <a:solidFill>
                  <a:srgbClr val="333333"/>
                </a:solidFill>
                <a:latin typeface="Verdana" panose="020B0604030504040204" pitchFamily="34" charset="0"/>
              </a:rPr>
              <a:t>, such as:</a:t>
            </a:r>
          </a:p>
          <a:p>
            <a:pPr algn="l">
              <a:buFont typeface="Arial" panose="020B0604020202020204" pitchFamily="34" charset="0"/>
              <a:buChar char="•"/>
            </a:pPr>
            <a:r>
              <a:rPr lang="en-US" sz="1467" dirty="0">
                <a:solidFill>
                  <a:srgbClr val="333333"/>
                </a:solidFill>
                <a:latin typeface="Verdana" panose="020B0604030504040204" pitchFamily="34" charset="0"/>
              </a:rPr>
              <a:t>weight</a:t>
            </a:r>
          </a:p>
          <a:p>
            <a:pPr algn="l">
              <a:buFont typeface="Arial" panose="020B0604020202020204" pitchFamily="34" charset="0"/>
              <a:buChar char="•"/>
            </a:pPr>
            <a:r>
              <a:rPr lang="en-US" sz="1467" dirty="0">
                <a:solidFill>
                  <a:srgbClr val="333333"/>
                </a:solidFill>
                <a:latin typeface="Verdana" panose="020B0604030504040204" pitchFamily="34" charset="0"/>
              </a:rPr>
              <a:t>height</a:t>
            </a:r>
          </a:p>
          <a:p>
            <a:pPr algn="l">
              <a:buFont typeface="Arial" panose="020B0604020202020204" pitchFamily="34" charset="0"/>
              <a:buChar char="•"/>
            </a:pPr>
            <a:r>
              <a:rPr lang="en-US" sz="1467" dirty="0">
                <a:solidFill>
                  <a:srgbClr val="333333"/>
                </a:solidFill>
                <a:latin typeface="Verdana" panose="020B0604030504040204" pitchFamily="34" charset="0"/>
              </a:rPr>
              <a:t>how much time</a:t>
            </a:r>
          </a:p>
          <a:p>
            <a:pPr algn="l">
              <a:buFont typeface="Arial" panose="020B0604020202020204" pitchFamily="34" charset="0"/>
              <a:buChar char="•"/>
            </a:pPr>
            <a:r>
              <a:rPr lang="en-US" sz="1467" dirty="0">
                <a:solidFill>
                  <a:srgbClr val="333333"/>
                </a:solidFill>
                <a:latin typeface="Verdana" panose="020B0604030504040204" pitchFamily="34" charset="0"/>
              </a:rPr>
              <a:t>etc.</a:t>
            </a:r>
          </a:p>
          <a:p>
            <a:pPr algn="l"/>
            <a:r>
              <a:rPr lang="en-US" sz="1467" dirty="0">
                <a:solidFill>
                  <a:srgbClr val="333333"/>
                </a:solidFill>
                <a:latin typeface="Verdana" panose="020B0604030504040204" pitchFamily="34" charset="0"/>
              </a:rPr>
              <a:t>But when the data is in </a:t>
            </a:r>
            <a:r>
              <a:rPr lang="en-US" sz="1467" b="1" dirty="0">
                <a:solidFill>
                  <a:srgbClr val="333333"/>
                </a:solidFill>
                <a:latin typeface="Verdana" panose="020B0604030504040204" pitchFamily="34" charset="0"/>
              </a:rPr>
              <a:t>categories</a:t>
            </a:r>
            <a:r>
              <a:rPr lang="en-US" sz="1467" dirty="0">
                <a:solidFill>
                  <a:srgbClr val="333333"/>
                </a:solidFill>
                <a:latin typeface="Verdana" panose="020B0604030504040204" pitchFamily="34" charset="0"/>
              </a:rPr>
              <a:t> (such as Country or </a:t>
            </a:r>
            <a:r>
              <a:rPr lang="en-US" sz="1467" dirty="0" err="1">
                <a:solidFill>
                  <a:srgbClr val="333333"/>
                </a:solidFill>
                <a:latin typeface="Verdana" panose="020B0604030504040204" pitchFamily="34" charset="0"/>
              </a:rPr>
              <a:t>Favourite</a:t>
            </a:r>
            <a:r>
              <a:rPr lang="en-US" sz="1467" dirty="0">
                <a:solidFill>
                  <a:srgbClr val="333333"/>
                </a:solidFill>
                <a:latin typeface="Verdana" panose="020B0604030504040204" pitchFamily="34" charset="0"/>
              </a:rPr>
              <a:t> Movie), we should use a </a:t>
            </a:r>
            <a:r>
              <a:rPr lang="en-US" sz="1467" dirty="0">
                <a:solidFill>
                  <a:srgbClr val="333333"/>
                </a:solidFill>
                <a:latin typeface="Verdana" panose="020B0604030504040204" pitchFamily="34" charset="0"/>
                <a:hlinkClick r:id="rId5"/>
              </a:rPr>
              <a:t>Bar Chart</a:t>
            </a:r>
            <a:r>
              <a:rPr lang="en-US" sz="1467" dirty="0">
                <a:solidFill>
                  <a:srgbClr val="333333"/>
                </a:solidFill>
                <a:latin typeface="Verdana" panose="020B0604030504040204" pitchFamily="34" charset="0"/>
              </a:rPr>
              <a:t>.</a:t>
            </a:r>
          </a:p>
        </p:txBody>
      </p:sp>
    </p:spTree>
    <p:extLst>
      <p:ext uri="{BB962C8B-B14F-4D97-AF65-F5344CB8AC3E}">
        <p14:creationId xmlns:p14="http://schemas.microsoft.com/office/powerpoint/2010/main" val="209970773"/>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1" y="30480"/>
            <a:ext cx="5726959" cy="85344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216850" y="1362525"/>
            <a:ext cx="10830405" cy="42672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795921" y="2341610"/>
            <a:ext cx="2931039" cy="3153865"/>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7352428" y="3099189"/>
            <a:ext cx="4197397" cy="995401"/>
          </a:xfrm>
          <a:prstGeom prst="rect">
            <a:avLst/>
          </a:prstGeom>
          <a:noFill/>
        </p:spPr>
        <p:txBody>
          <a:bodyPr wrap="square" rtlCol="0">
            <a:spAutoFit/>
          </a:bodyPr>
          <a:lstStyle/>
          <a:p>
            <a:pPr>
              <a:buClr>
                <a:schemeClr val="bg1"/>
              </a:buClr>
            </a:pPr>
            <a:r>
              <a:rPr lang="en-US" sz="1467" dirty="0">
                <a:solidFill>
                  <a:srgbClr val="333333"/>
                </a:solidFill>
                <a:latin typeface="Verdana" panose="020B0604030504040204" pitchFamily="34" charset="0"/>
              </a:rPr>
              <a:t>Here I have added up how often 1 occurs (2 times),</a:t>
            </a:r>
            <a:br>
              <a:rPr lang="en-US" sz="1467" dirty="0"/>
            </a:br>
            <a:r>
              <a:rPr lang="en-US" sz="1467" dirty="0">
                <a:solidFill>
                  <a:srgbClr val="333333"/>
                </a:solidFill>
                <a:latin typeface="Verdana" panose="020B0604030504040204" pitchFamily="34" charset="0"/>
              </a:rPr>
              <a:t>how often 2 occurs (5 times), </a:t>
            </a:r>
            <a:r>
              <a:rPr lang="en-US" sz="1467" dirty="0" err="1">
                <a:solidFill>
                  <a:srgbClr val="333333"/>
                </a:solidFill>
                <a:latin typeface="Verdana" panose="020B0604030504040204" pitchFamily="34" charset="0"/>
              </a:rPr>
              <a:t>etc</a:t>
            </a:r>
            <a:r>
              <a:rPr lang="en-US" sz="1467" dirty="0">
                <a:solidFill>
                  <a:srgbClr val="333333"/>
                </a:solidFill>
                <a:latin typeface="Verdana" panose="020B0604030504040204" pitchFamily="34" charset="0"/>
              </a:rPr>
              <a:t>,</a:t>
            </a:r>
            <a:br>
              <a:rPr lang="en-US" sz="1467" dirty="0"/>
            </a:br>
            <a:r>
              <a:rPr lang="en-US" sz="1467" dirty="0">
                <a:solidFill>
                  <a:srgbClr val="333333"/>
                </a:solidFill>
                <a:latin typeface="Verdana" panose="020B0604030504040204" pitchFamily="34" charset="0"/>
              </a:rPr>
              <a:t>and shown them as a histogram.</a:t>
            </a:r>
            <a:endParaRPr lang="en-US" sz="1867" dirty="0">
              <a:solidFill>
                <a:schemeClr val="bg2"/>
              </a:solidFill>
            </a:endParaRPr>
          </a:p>
        </p:txBody>
      </p:sp>
    </p:spTree>
    <p:extLst>
      <p:ext uri="{BB962C8B-B14F-4D97-AF65-F5344CB8AC3E}">
        <p14:creationId xmlns:p14="http://schemas.microsoft.com/office/powerpoint/2010/main" val="2761370973"/>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1" y="0"/>
            <a:ext cx="11064769" cy="85344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729659"/>
            <a:ext cx="12086832" cy="42672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508779" y="1215575"/>
            <a:ext cx="4587221" cy="2236111"/>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6361487" y="1435101"/>
            <a:ext cx="2089151" cy="1993900"/>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2648736" y="4323878"/>
            <a:ext cx="4587221" cy="2198044"/>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3813821"/>
            <a:ext cx="2940971" cy="379656"/>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Normal Distribution : </a:t>
            </a:r>
          </a:p>
        </p:txBody>
      </p:sp>
    </p:spTree>
    <p:extLst>
      <p:ext uri="{BB962C8B-B14F-4D97-AF65-F5344CB8AC3E}">
        <p14:creationId xmlns:p14="http://schemas.microsoft.com/office/powerpoint/2010/main" val="2608275495"/>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10376061" cy="85344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77247" y="853440"/>
            <a:ext cx="10616347" cy="42672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498407" y="3429000"/>
            <a:ext cx="7203643" cy="2575560"/>
          </a:xfrm>
          <a:prstGeom prst="rect">
            <a:avLst/>
          </a:prstGeom>
        </p:spPr>
      </p:pic>
    </p:spTree>
    <p:extLst>
      <p:ext uri="{BB962C8B-B14F-4D97-AF65-F5344CB8AC3E}">
        <p14:creationId xmlns:p14="http://schemas.microsoft.com/office/powerpoint/2010/main" val="1274034444"/>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30480"/>
            <a:ext cx="11464965" cy="85344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1" y="673817"/>
            <a:ext cx="11891388" cy="42672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642223" y="1059820"/>
            <a:ext cx="5956300" cy="28956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6792465" y="1059820"/>
            <a:ext cx="2032000" cy="281940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2380621" y="4000501"/>
            <a:ext cx="5195172" cy="2656623"/>
          </a:xfrm>
          <a:prstGeom prst="rect">
            <a:avLst/>
          </a:prstGeom>
        </p:spPr>
      </p:pic>
    </p:spTree>
    <p:extLst>
      <p:ext uri="{BB962C8B-B14F-4D97-AF65-F5344CB8AC3E}">
        <p14:creationId xmlns:p14="http://schemas.microsoft.com/office/powerpoint/2010/main" val="3654578520"/>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76829" y="2370209"/>
            <a:ext cx="10060729" cy="645217"/>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23511" y="4487793"/>
            <a:ext cx="2983283" cy="1988855"/>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106888" y="70241"/>
            <a:ext cx="10607040" cy="85344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106888" y="923681"/>
            <a:ext cx="10565848" cy="42672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7774" y="3429001"/>
            <a:ext cx="2851476" cy="1662929"/>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5974731" y="3215777"/>
            <a:ext cx="5765943" cy="3171687"/>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76830" y="2370208"/>
            <a:ext cx="10130669" cy="954300"/>
          </a:xfrm>
          <a:prstGeom prst="rect">
            <a:avLst/>
          </a:prstGeom>
          <a:noFill/>
        </p:spPr>
        <p:txBody>
          <a:bodyPr wrap="square" rtlCol="0">
            <a:spAutoFit/>
          </a:bodyPr>
          <a:lstStyle/>
          <a:p>
            <a:pPr>
              <a:buClr>
                <a:schemeClr val="bg1"/>
              </a:buClr>
            </a:pPr>
            <a:r>
              <a:rPr lang="en-US" sz="1867"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buClr>
                <a:schemeClr val="bg1"/>
              </a:buClr>
            </a:pPr>
            <a:r>
              <a:rPr lang="en-US" sz="1867" dirty="0">
                <a:solidFill>
                  <a:schemeClr val="bg2"/>
                </a:solidFill>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1" y="30480"/>
            <a:ext cx="11381204" cy="85344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84608" y="883920"/>
            <a:ext cx="11211987" cy="42672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1" y="0"/>
            <a:ext cx="11530113" cy="85344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61009" y="971637"/>
            <a:ext cx="11530112" cy="42672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30480"/>
            <a:ext cx="9417453" cy="85344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67940" y="883920"/>
            <a:ext cx="11109611" cy="42672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10757643" cy="85344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79622" y="1213616"/>
            <a:ext cx="10672188" cy="42672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10981008" cy="85344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207544" y="664255"/>
            <a:ext cx="11081691" cy="42672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2642600" y="1470453"/>
            <a:ext cx="5993624" cy="1958547"/>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207544" y="4020568"/>
            <a:ext cx="11776912" cy="1898468"/>
          </a:xfrm>
          <a:prstGeom prst="rect">
            <a:avLst/>
          </a:prstGeom>
          <a:noFill/>
        </p:spPr>
        <p:txBody>
          <a:bodyPr wrap="square" rtlCol="0">
            <a:spAutoFit/>
          </a:bodyPr>
          <a:lstStyle/>
          <a:p>
            <a:pPr>
              <a:buClr>
                <a:schemeClr val="bg1"/>
              </a:buClr>
            </a:pPr>
            <a:r>
              <a:rPr lang="en-US" sz="1467" b="1" dirty="0">
                <a:solidFill>
                  <a:schemeClr val="bg2">
                    <a:lumMod val="50000"/>
                    <a:lumOff val="50000"/>
                  </a:schemeClr>
                </a:solidFill>
                <a:latin typeface="Verdana" panose="020B0604030504040204" pitchFamily="34" charset="0"/>
              </a:rPr>
              <a:t>Negative Skew : </a:t>
            </a:r>
            <a:r>
              <a:rPr lang="en-US" sz="1467"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467" b="1" dirty="0">
                <a:solidFill>
                  <a:schemeClr val="bg2">
                    <a:lumMod val="50000"/>
                    <a:lumOff val="50000"/>
                  </a:schemeClr>
                </a:solidFill>
                <a:highlight>
                  <a:srgbClr val="FFFF00"/>
                </a:highlight>
                <a:latin typeface="Verdana" panose="020B0604030504040204" pitchFamily="34" charset="0"/>
              </a:rPr>
              <a:t>Mode &lt; Median &lt; mean</a:t>
            </a:r>
          </a:p>
          <a:p>
            <a:pPr>
              <a:buClr>
                <a:schemeClr val="bg1"/>
              </a:buClr>
            </a:pPr>
            <a:endParaRPr lang="en-US" sz="1467" dirty="0">
              <a:solidFill>
                <a:schemeClr val="bg2">
                  <a:lumMod val="50000"/>
                  <a:lumOff val="50000"/>
                </a:schemeClr>
              </a:solidFill>
              <a:latin typeface="Verdana" panose="020B0604030504040204" pitchFamily="34" charset="0"/>
            </a:endParaRPr>
          </a:p>
          <a:p>
            <a:pPr>
              <a:buClr>
                <a:schemeClr val="bg1"/>
              </a:buClr>
            </a:pPr>
            <a:r>
              <a:rPr lang="en-US" sz="1467" b="1" dirty="0">
                <a:solidFill>
                  <a:schemeClr val="bg2">
                    <a:lumMod val="50000"/>
                    <a:lumOff val="50000"/>
                  </a:schemeClr>
                </a:solidFill>
                <a:latin typeface="Verdana" panose="020B0604030504040204" pitchFamily="34" charset="0"/>
              </a:rPr>
              <a:t>Positive Skew : </a:t>
            </a:r>
            <a:r>
              <a:rPr lang="en-US" sz="1467"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467" b="1" dirty="0">
                <a:solidFill>
                  <a:schemeClr val="bg2">
                    <a:lumMod val="50000"/>
                    <a:lumOff val="50000"/>
                  </a:schemeClr>
                </a:solidFill>
                <a:highlight>
                  <a:srgbClr val="FFFF00"/>
                </a:highlight>
                <a:latin typeface="Verdana" panose="020B0604030504040204" pitchFamily="34" charset="0"/>
              </a:rPr>
              <a:t>Mean &gt; Median &gt; Mode</a:t>
            </a:r>
          </a:p>
          <a:p>
            <a:pPr>
              <a:buClr>
                <a:schemeClr val="bg1"/>
              </a:buClr>
            </a:pPr>
            <a:endParaRPr lang="en-US" sz="1467" dirty="0">
              <a:solidFill>
                <a:schemeClr val="bg2">
                  <a:lumMod val="50000"/>
                  <a:lumOff val="50000"/>
                </a:schemeClr>
              </a:solidFill>
              <a:latin typeface="Verdana" panose="020B0604030504040204" pitchFamily="34" charset="0"/>
            </a:endParaRPr>
          </a:p>
          <a:p>
            <a:pPr>
              <a:buClr>
                <a:schemeClr val="bg1"/>
              </a:buClr>
            </a:pPr>
            <a:r>
              <a:rPr lang="en-US" sz="1467" b="1" dirty="0">
                <a:solidFill>
                  <a:schemeClr val="bg2">
                    <a:lumMod val="50000"/>
                    <a:lumOff val="50000"/>
                  </a:schemeClr>
                </a:solidFill>
                <a:latin typeface="Verdana" panose="020B0604030504040204" pitchFamily="34" charset="0"/>
              </a:rPr>
              <a:t>No Skew/ Normal distribution : </a:t>
            </a:r>
            <a:r>
              <a:rPr lang="en-US" sz="1467" dirty="0">
                <a:solidFill>
                  <a:schemeClr val="bg2">
                    <a:lumMod val="50000"/>
                    <a:lumOff val="50000"/>
                  </a:schemeClr>
                </a:solidFill>
                <a:latin typeface="Verdana" panose="020B0604030504040204" pitchFamily="34" charset="0"/>
              </a:rPr>
              <a:t>A </a:t>
            </a:r>
            <a:r>
              <a:rPr lang="en-US" sz="1467"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467" dirty="0">
                <a:solidFill>
                  <a:schemeClr val="bg2">
                    <a:lumMod val="50000"/>
                    <a:lumOff val="50000"/>
                  </a:schemeClr>
                </a:solidFill>
                <a:latin typeface="Verdana" panose="020B0604030504040204" pitchFamily="34" charset="0"/>
              </a:rPr>
              <a:t> is not skewed. It is perfectly symmetrical. And the Mean is exactly at the peak.  </a:t>
            </a:r>
            <a:r>
              <a:rPr lang="en-US" sz="1467" b="1" dirty="0">
                <a:solidFill>
                  <a:schemeClr val="bg2">
                    <a:lumMod val="50000"/>
                    <a:lumOff val="50000"/>
                  </a:schemeClr>
                </a:solidFill>
                <a:highlight>
                  <a:srgbClr val="FFFF00"/>
                </a:highlight>
                <a:latin typeface="Verdana" panose="020B0604030504040204" pitchFamily="34" charset="0"/>
              </a:rPr>
              <a:t>Mean = Median = Mode</a:t>
            </a:r>
          </a:p>
        </p:txBody>
      </p:sp>
    </p:spTree>
    <p:extLst>
      <p:ext uri="{BB962C8B-B14F-4D97-AF65-F5344CB8AC3E}">
        <p14:creationId xmlns:p14="http://schemas.microsoft.com/office/powerpoint/2010/main" val="633646377"/>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1" y="0"/>
            <a:ext cx="5726959" cy="85344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130272" y="980944"/>
            <a:ext cx="11193373" cy="4267200"/>
          </a:xfrm>
        </p:spPr>
        <p:txBody>
          <a:bodyPr/>
          <a:lstStyle/>
          <a:p>
            <a:pPr marL="0" indent="0">
              <a:buNone/>
            </a:pPr>
            <a:r>
              <a:rPr lang="en-US" sz="2400" b="1" i="1" dirty="0">
                <a:solidFill>
                  <a:schemeClr val="bg2">
                    <a:lumMod val="50000"/>
                    <a:lumOff val="50000"/>
                  </a:schemeClr>
                </a:solidFill>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3135262" y="3513993"/>
            <a:ext cx="5306069" cy="3296032"/>
          </a:xfrm>
          <a:prstGeom prst="rect">
            <a:avLst/>
          </a:prstGeom>
        </p:spPr>
      </p:pic>
    </p:spTree>
    <p:extLst>
      <p:ext uri="{BB962C8B-B14F-4D97-AF65-F5344CB8AC3E}">
        <p14:creationId xmlns:p14="http://schemas.microsoft.com/office/powerpoint/2010/main" val="235772390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106888" y="195501"/>
            <a:ext cx="11408707" cy="853440"/>
          </a:xfrm>
        </p:spPr>
        <p:txBody>
          <a:bodyPr>
            <a:normAutofit fontScale="90000"/>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248847" y="1180786"/>
            <a:ext cx="11592423" cy="5040473"/>
          </a:xfrm>
        </p:spPr>
        <p:txBody>
          <a:bodyPr>
            <a:normAutofit/>
          </a:bodyPr>
          <a:lstStyle/>
          <a:p>
            <a:r>
              <a:rPr lang="en-US" sz="2400" dirty="0">
                <a:solidFill>
                  <a:schemeClr val="bg2">
                    <a:lumMod val="50000"/>
                    <a:lumOff val="50000"/>
                  </a:schemeClr>
                </a:solidFill>
              </a:rPr>
              <a:t>Sampling involves selecting units from a population of interest such that the sampling units </a:t>
            </a:r>
            <a:r>
              <a:rPr lang="en-US" sz="2400" b="1" dirty="0">
                <a:solidFill>
                  <a:schemeClr val="accent1"/>
                </a:solidFill>
              </a:rPr>
              <a:t>represent the whole population</a:t>
            </a:r>
            <a:r>
              <a:rPr lang="en-US" sz="2400" dirty="0">
                <a:solidFill>
                  <a:schemeClr val="bg2">
                    <a:lumMod val="50000"/>
                    <a:lumOff val="50000"/>
                  </a:schemeClr>
                </a:solidFill>
              </a:rPr>
              <a:t>. If sample is bias the resultant statistics can bias and will not be representative. </a:t>
            </a:r>
          </a:p>
          <a:p>
            <a:r>
              <a:rPr lang="en-US" sz="2400" dirty="0">
                <a:solidFill>
                  <a:schemeClr val="bg2">
                    <a:lumMod val="50000"/>
                    <a:lumOff val="50000"/>
                  </a:schemeClr>
                </a:solidFill>
              </a:rPr>
              <a:t>Random sampling is one such procedure that selects a sample of units from a population </a:t>
            </a:r>
            <a:r>
              <a:rPr lang="en-US" sz="2400" b="1" dirty="0">
                <a:solidFill>
                  <a:schemeClr val="accent1"/>
                </a:solidFill>
              </a:rPr>
              <a:t>by chance</a:t>
            </a:r>
            <a:r>
              <a:rPr lang="en-US" sz="2400" dirty="0">
                <a:solidFill>
                  <a:schemeClr val="bg2">
                    <a:lumMod val="50000"/>
                    <a:lumOff val="50000"/>
                  </a:schemeClr>
                </a:solidFill>
              </a:rPr>
              <a:t>, typically to </a:t>
            </a:r>
            <a:r>
              <a:rPr lang="en-US" sz="2400" b="1" dirty="0">
                <a:solidFill>
                  <a:schemeClr val="accent1"/>
                </a:solidFill>
              </a:rPr>
              <a:t>facilitate generalization </a:t>
            </a:r>
            <a:r>
              <a:rPr lang="en-US" sz="2400" dirty="0">
                <a:solidFill>
                  <a:schemeClr val="bg2">
                    <a:lumMod val="50000"/>
                    <a:lumOff val="50000"/>
                  </a:schemeClr>
                </a:solidFill>
              </a:rPr>
              <a:t>from the sample to the population. </a:t>
            </a:r>
          </a:p>
          <a:p>
            <a:r>
              <a:rPr lang="en-US" sz="2400" dirty="0">
                <a:solidFill>
                  <a:schemeClr val="bg2">
                    <a:lumMod val="50000"/>
                    <a:lumOff val="50000"/>
                  </a:schemeClr>
                </a:solidFill>
              </a:rPr>
              <a:t>Random sampling ensures that results obtained from your sample should approximate what would have been obtained </a:t>
            </a:r>
            <a:r>
              <a:rPr lang="en-US" sz="2400" b="1" dirty="0">
                <a:solidFill>
                  <a:schemeClr val="accent1"/>
                </a:solidFill>
              </a:rPr>
              <a:t>if the entire population had been measured</a:t>
            </a:r>
            <a:r>
              <a:rPr lang="en-US" sz="2400" dirty="0">
                <a:solidFill>
                  <a:schemeClr val="bg2">
                    <a:lumMod val="50000"/>
                    <a:lumOff val="50000"/>
                  </a:schemeClr>
                </a:solidFill>
              </a:rPr>
              <a:t>. The simplest random sample allows all the units in the population to have an </a:t>
            </a:r>
            <a:r>
              <a:rPr lang="en-US" sz="2400" b="1" dirty="0">
                <a:solidFill>
                  <a:schemeClr val="accent1"/>
                </a:solidFill>
              </a:rPr>
              <a:t>equal chance </a:t>
            </a:r>
            <a:r>
              <a:rPr lang="en-US" sz="2400" dirty="0">
                <a:solidFill>
                  <a:schemeClr val="bg2">
                    <a:lumMod val="50000"/>
                    <a:lumOff val="50000"/>
                  </a:schemeClr>
                </a:solidFill>
              </a:rPr>
              <a:t>of being selected. </a:t>
            </a:r>
            <a:r>
              <a:rPr lang="en-US" sz="24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30480"/>
            <a:ext cx="10607040" cy="853440"/>
          </a:xfrm>
        </p:spPr>
        <p:txBody>
          <a:bodyPr>
            <a:normAutofit fontScale="90000"/>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41191" y="697783"/>
            <a:ext cx="11471407" cy="5462435"/>
          </a:xfrm>
        </p:spPr>
        <p:txBody>
          <a:bodyPr>
            <a:normAutofit/>
          </a:bodyPr>
          <a:lstStyle/>
          <a:p>
            <a:pPr marL="0" indent="0">
              <a:buNone/>
            </a:pPr>
            <a:r>
              <a:rPr lang="en-US" sz="16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600" dirty="0">
                <a:solidFill>
                  <a:schemeClr val="bg2">
                    <a:lumMod val="50000"/>
                    <a:lumOff val="50000"/>
                  </a:schemeClr>
                </a:solidFill>
              </a:rPr>
              <a:t>Any pre-agreed sampling rules are deviated from</a:t>
            </a:r>
          </a:p>
          <a:p>
            <a:r>
              <a:rPr lang="en-US" sz="1600" dirty="0">
                <a:solidFill>
                  <a:schemeClr val="bg2">
                    <a:lumMod val="50000"/>
                    <a:lumOff val="50000"/>
                  </a:schemeClr>
                </a:solidFill>
              </a:rPr>
              <a:t>People in hard-to-reach groups are omitted</a:t>
            </a:r>
          </a:p>
          <a:p>
            <a:r>
              <a:rPr lang="en-US" sz="1600" dirty="0">
                <a:solidFill>
                  <a:schemeClr val="bg2">
                    <a:lumMod val="50000"/>
                    <a:lumOff val="50000"/>
                  </a:schemeClr>
                </a:solidFill>
              </a:rPr>
              <a:t>Selected individuals are replaced with others, for example if they are difficult to contact</a:t>
            </a:r>
          </a:p>
          <a:p>
            <a:r>
              <a:rPr lang="en-US" sz="1600" dirty="0">
                <a:solidFill>
                  <a:schemeClr val="bg2">
                    <a:lumMod val="50000"/>
                    <a:lumOff val="50000"/>
                  </a:schemeClr>
                </a:solidFill>
              </a:rPr>
              <a:t>There are low response rates</a:t>
            </a:r>
          </a:p>
          <a:p>
            <a:r>
              <a:rPr lang="en-US" sz="16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600" dirty="0">
              <a:solidFill>
                <a:schemeClr val="bg2">
                  <a:lumMod val="50000"/>
                  <a:lumOff val="50000"/>
                </a:schemeClr>
              </a:solidFill>
            </a:endParaRPr>
          </a:p>
          <a:p>
            <a:pPr marL="0" indent="0">
              <a:buNone/>
            </a:pPr>
            <a:r>
              <a:rPr lang="en-US" sz="2667" b="1" dirty="0">
                <a:solidFill>
                  <a:schemeClr val="accent1"/>
                </a:solidFill>
              </a:rPr>
              <a:t>Types of Sampling : </a:t>
            </a:r>
          </a:p>
          <a:p>
            <a:pPr marL="0" indent="0">
              <a:buNone/>
            </a:pPr>
            <a:r>
              <a:rPr lang="en-US" sz="1600" b="1" dirty="0">
                <a:solidFill>
                  <a:schemeClr val="accent1"/>
                </a:solidFill>
              </a:rPr>
              <a:t>Probability sampling </a:t>
            </a:r>
            <a:r>
              <a:rPr lang="en-US" sz="1600" dirty="0">
                <a:solidFill>
                  <a:schemeClr val="bg2">
                    <a:lumMod val="50000"/>
                    <a:lumOff val="50000"/>
                  </a:schemeClr>
                </a:solidFill>
              </a:rPr>
              <a:t>involves random selection, allowing you to make strong statistical inferences about the whole group.</a:t>
            </a:r>
          </a:p>
          <a:p>
            <a:pPr marL="0" indent="0">
              <a:buNone/>
            </a:pPr>
            <a:r>
              <a:rPr lang="en-US" sz="1600" b="1" dirty="0">
                <a:solidFill>
                  <a:schemeClr val="accent1"/>
                </a:solidFill>
              </a:rPr>
              <a:t>Non-probability</a:t>
            </a:r>
            <a:r>
              <a:rPr lang="en-US" sz="16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2133"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232148" y="938615"/>
            <a:ext cx="11592421" cy="5032124"/>
          </a:xfrm>
        </p:spPr>
        <p:txBody>
          <a:bodyPr>
            <a:normAutofit/>
          </a:bodyPr>
          <a:lstStyle/>
          <a:p>
            <a:pPr marL="0" indent="0">
              <a:buNone/>
            </a:pP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After understanding Population and Sample it opens the gate to understand what is </a:t>
            </a:r>
            <a:r>
              <a:rPr lang="en-US" sz="5867"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Inferential</a:t>
            </a: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 and </a:t>
            </a:r>
            <a:r>
              <a:rPr lang="en-US" sz="5867"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Descriptive</a:t>
            </a:r>
            <a:r>
              <a:rPr lang="en-US" sz="5867"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365759" y="362515"/>
            <a:ext cx="10607040" cy="85344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365759" y="2020825"/>
            <a:ext cx="5120640" cy="2816351"/>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5852158" y="1215955"/>
            <a:ext cx="5880553" cy="5080461"/>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111995"/>
            <a:ext cx="10607040" cy="85344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73485" y="1020757"/>
            <a:ext cx="11308497" cy="1625043"/>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867" dirty="0">
                <a:solidFill>
                  <a:schemeClr val="bg2">
                    <a:lumMod val="50000"/>
                    <a:lumOff val="50000"/>
                  </a:schemeClr>
                </a:solidFill>
              </a:rPr>
              <a:t>Measure of Central tendency</a:t>
            </a:r>
          </a:p>
          <a:p>
            <a:pPr lvl="1"/>
            <a:r>
              <a:rPr lang="en-US" sz="1867" dirty="0">
                <a:solidFill>
                  <a:schemeClr val="bg2">
                    <a:lumMod val="50000"/>
                    <a:lumOff val="50000"/>
                  </a:schemeClr>
                </a:solidFill>
              </a:rPr>
              <a:t>Measure of Variability</a:t>
            </a:r>
          </a:p>
          <a:p>
            <a:pPr lvl="1"/>
            <a:endParaRPr lang="en-US" sz="1867"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867"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4477090" y="2811607"/>
            <a:ext cx="6129951" cy="2234132"/>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8757763" y="4690662"/>
            <a:ext cx="735244" cy="223367"/>
          </a:xfrm>
          <a:prstGeom prst="rect">
            <a:avLst/>
          </a:prstGeom>
          <a:solidFill>
            <a:schemeClr val="tx2"/>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2667" dirty="0">
              <a:solidFill>
                <a:schemeClr val="tx2"/>
              </a:solidFill>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8646081" y="4595992"/>
            <a:ext cx="1693851" cy="605422"/>
          </a:xfrm>
          <a:prstGeom prst="rect">
            <a:avLst/>
          </a:prstGeom>
          <a:noFill/>
        </p:spPr>
        <p:txBody>
          <a:bodyPr wrap="square" rtlCol="0">
            <a:spAutoFit/>
          </a:bodyPr>
          <a:lstStyle/>
          <a:p>
            <a:pPr>
              <a:buClr>
                <a:schemeClr val="bg1"/>
              </a:buClr>
            </a:pPr>
            <a:r>
              <a:rPr lang="en-US" sz="1467" b="1" dirty="0">
                <a:solidFill>
                  <a:schemeClr val="accent2">
                    <a:lumMod val="75000"/>
                  </a:schemeClr>
                </a:solidFill>
              </a:rPr>
              <a:t>Variance</a:t>
            </a:r>
          </a:p>
          <a:p>
            <a:pPr>
              <a:buClr>
                <a:schemeClr val="bg1"/>
              </a:buClr>
            </a:pPr>
            <a:endParaRPr lang="en-US" sz="1867" dirty="0" err="1">
              <a:solidFill>
                <a:schemeClr val="bg2"/>
              </a:solidFill>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123589" y="120345"/>
            <a:ext cx="10607040" cy="853440"/>
          </a:xfrm>
        </p:spPr>
        <p:txBody>
          <a:bodyPr>
            <a:normAutofit fontScale="90000"/>
          </a:bodyPr>
          <a:lstStyle/>
          <a:p>
            <a:r>
              <a:rPr lang="en-US" dirty="0"/>
              <a:t>Descriptive Statistics – Example</a:t>
            </a:r>
            <a:br>
              <a:rPr lang="en-US" dirty="0"/>
            </a:br>
            <a:r>
              <a:rPr lang="en-US" sz="1867" dirty="0">
                <a:solidFill>
                  <a:schemeClr val="bg2">
                    <a:lumMod val="50000"/>
                    <a:lumOff val="50000"/>
                  </a:schemeClr>
                </a:solidFill>
                <a:latin typeface="Raleway" panose="020B0604020202020204" pitchFamily="2" charset="0"/>
              </a:rPr>
              <a:t>You’ve performed a survey to 40 respondents about their favorite car color. And now you have a spreadsheet with the results.</a:t>
            </a:r>
            <a:endParaRPr lang="en-US" sz="1867"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6623469" y="1335201"/>
            <a:ext cx="5093049" cy="5160284"/>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1" y="1759471"/>
            <a:ext cx="5448300" cy="3873500"/>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5568534" y="3429001"/>
            <a:ext cx="627676" cy="303756"/>
          </a:xfrm>
          <a:prstGeom prst="rightArrow">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50312" y="5761973"/>
            <a:ext cx="5878883" cy="379656"/>
          </a:xfrm>
          <a:prstGeom prst="rect">
            <a:avLst/>
          </a:prstGeom>
          <a:noFill/>
        </p:spPr>
        <p:txBody>
          <a:bodyPr wrap="square" rtlCol="0">
            <a:spAutoFit/>
          </a:bodyPr>
          <a:lstStyle/>
          <a:p>
            <a:pPr>
              <a:buClr>
                <a:schemeClr val="bg1"/>
              </a:buClr>
            </a:pPr>
            <a:r>
              <a:rPr lang="en-US" sz="1867" b="1" i="1" dirty="0">
                <a:solidFill>
                  <a:schemeClr val="bg2">
                    <a:lumMod val="50000"/>
                    <a:lumOff val="50000"/>
                  </a:schemeClr>
                </a:solidFill>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257385" y="366209"/>
            <a:ext cx="10607040" cy="85344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124640" y="1094389"/>
            <a:ext cx="11443149" cy="3232688"/>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488577" y="4452338"/>
            <a:ext cx="11214847" cy="865173"/>
          </a:xfrm>
          <a:prstGeom prst="rect">
            <a:avLst/>
          </a:prstGeom>
          <a:noFill/>
        </p:spPr>
        <p:txBody>
          <a:bodyPr wrap="square" rtlCol="0">
            <a:spAutoFit/>
          </a:bodyPr>
          <a:lstStyle/>
          <a:p>
            <a:pPr>
              <a:lnSpc>
                <a:spcPct val="107000"/>
              </a:lnSpc>
              <a:spcAft>
                <a:spcPts val="1067"/>
              </a:spcAft>
            </a:pPr>
            <a:r>
              <a:rPr lang="en-US" sz="2400" dirty="0">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sz="2400" b="1" i="1" dirty="0">
                <a:latin typeface="Calibri" panose="020F0502020204030204" pitchFamily="34" charset="0"/>
                <a:ea typeface="DengXian" panose="02010600030101010101" pitchFamily="2" charset="-122"/>
                <a:cs typeface="Times New Roman" panose="02020603050405020304" pitchFamily="18" charset="0"/>
              </a:rPr>
              <a:t>raw numerical data </a:t>
            </a:r>
            <a:r>
              <a:rPr lang="en-US" sz="2400" dirty="0">
                <a:latin typeface="Calibri" panose="020F0502020204030204" pitchFamily="34" charset="0"/>
                <a:ea typeface="DengXian" panose="02010600030101010101" pitchFamily="2" charset="-122"/>
                <a:cs typeface="Times New Roman" panose="02020603050405020304" pitchFamily="18" charset="0"/>
              </a:rPr>
              <a:t>into </a:t>
            </a:r>
            <a:r>
              <a:rPr lang="en-US" sz="2400" b="1" i="1" dirty="0">
                <a:latin typeface="Calibri" panose="020F0502020204030204" pitchFamily="34" charset="0"/>
                <a:ea typeface="DengXian" panose="02010600030101010101" pitchFamily="2" charset="-122"/>
                <a:cs typeface="Times New Roman" panose="02020603050405020304" pitchFamily="18" charset="0"/>
              </a:rPr>
              <a:t>useful information </a:t>
            </a:r>
            <a:r>
              <a:rPr lang="en-US" sz="2400" dirty="0">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30480"/>
            <a:ext cx="11751085" cy="853440"/>
          </a:xfrm>
        </p:spPr>
        <p:txBody>
          <a:bodyPr>
            <a:normAutofit fontScale="90000"/>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10607040" cy="853440"/>
          </a:xfrm>
        </p:spPr>
        <p:txBody>
          <a:bodyPr>
            <a:normAutofit fontScale="90000"/>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1227857"/>
            <a:ext cx="12192000" cy="2019728"/>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65148" y="3622003"/>
            <a:ext cx="11186859" cy="2267031"/>
          </a:xfrm>
          <a:prstGeom prst="rect">
            <a:avLst/>
          </a:prstGeom>
          <a:noFill/>
        </p:spPr>
        <p:txBody>
          <a:bodyPr wrap="square" rtlCol="0">
            <a:spAutoFit/>
          </a:bodyPr>
          <a:lstStyle/>
          <a:p>
            <a:pPr algn="l"/>
            <a:r>
              <a:rPr lang="en-US" sz="1467" b="1" dirty="0">
                <a:solidFill>
                  <a:srgbClr val="000000"/>
                </a:solidFill>
                <a:latin typeface="Open Sans" panose="020B0606030504020204" pitchFamily="34" charset="0"/>
              </a:rPr>
              <a:t>Importance of the Control Variables</a:t>
            </a:r>
          </a:p>
          <a:p>
            <a:pPr algn="l"/>
            <a:endParaRPr lang="en-US" sz="1467" dirty="0">
              <a:solidFill>
                <a:srgbClr val="000000"/>
              </a:solidFill>
              <a:latin typeface="Open Sans" panose="020B0606030504020204" pitchFamily="34" charset="0"/>
            </a:endParaRPr>
          </a:p>
          <a:p>
            <a:pPr marL="228594" indent="-228594">
              <a:buFont typeface="Arial" panose="020B0604020202020204" pitchFamily="34" charset="0"/>
              <a:buChar char="•"/>
            </a:pPr>
            <a:r>
              <a:rPr lang="en-US" sz="1333" dirty="0">
                <a:solidFill>
                  <a:schemeClr val="bg2">
                    <a:lumMod val="50000"/>
                    <a:lumOff val="50000"/>
                  </a:schemeClr>
                </a:solidFill>
              </a:rPr>
              <a:t>Although control variables may not be measured as they are not recorded, yet they can have a significant effect on the outcome of an experiment.</a:t>
            </a:r>
          </a:p>
          <a:p>
            <a:pPr marL="228594" indent="-228594">
              <a:buFont typeface="Arial" panose="020B0604020202020204" pitchFamily="34" charset="0"/>
              <a:buChar char="•"/>
            </a:pPr>
            <a:r>
              <a:rPr lang="en-US" sz="1333" dirty="0">
                <a:solidFill>
                  <a:schemeClr val="bg2">
                    <a:lumMod val="50000"/>
                    <a:lumOff val="50000"/>
                  </a:schemeClr>
                </a:solidFill>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228594" indent="-228594">
              <a:buFont typeface="Arial" panose="020B0604020202020204" pitchFamily="34" charset="0"/>
              <a:buChar char="•"/>
            </a:pPr>
            <a:r>
              <a:rPr lang="en-US" sz="1333" dirty="0">
                <a:solidFill>
                  <a:schemeClr val="bg2">
                    <a:lumMod val="50000"/>
                    <a:lumOff val="50000"/>
                  </a:schemeClr>
                </a:solidFill>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228594" indent="-228594">
              <a:buFont typeface="Arial" panose="020B0604020202020204" pitchFamily="34" charset="0"/>
              <a:buChar char="•"/>
            </a:pPr>
            <a:r>
              <a:rPr lang="en-US" sz="1333" dirty="0">
                <a:solidFill>
                  <a:schemeClr val="bg2">
                    <a:lumMod val="50000"/>
                    <a:lumOff val="50000"/>
                  </a:schemeClr>
                </a:solidFill>
              </a:rPr>
              <a:t>If we don’t control the amount of light, for example, we perform some part of the experiment in the summer and some part during the winter, we may skew our results.</a:t>
            </a:r>
          </a:p>
          <a:p>
            <a:pPr>
              <a:buClr>
                <a:schemeClr val="bg1"/>
              </a:buClr>
            </a:pPr>
            <a:endParaRPr lang="en-US" sz="1867" dirty="0" err="1">
              <a:solidFill>
                <a:schemeClr val="bg2"/>
              </a:solidFill>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82880" y="30480"/>
            <a:ext cx="10607040" cy="85344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324006" y="1295400"/>
            <a:ext cx="11124783" cy="42672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1260955" y="4477011"/>
            <a:ext cx="3686549" cy="1085589"/>
          </a:xfrm>
          <a:prstGeom prst="ellipse">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Observational</a:t>
            </a:r>
          </a:p>
          <a:p>
            <a:pPr algn="ctr">
              <a:lnSpc>
                <a:spcPct val="90000"/>
              </a:lnSpc>
              <a:spcBef>
                <a:spcPts val="800"/>
              </a:spcBef>
            </a:pPr>
            <a:r>
              <a:rPr lang="en-US" sz="2667" dirty="0">
                <a:solidFill>
                  <a:schemeClr val="tx2"/>
                </a:solidFill>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6334274" y="4493712"/>
            <a:ext cx="3394273" cy="1085589"/>
          </a:xfrm>
          <a:prstGeom prst="ellipse">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4162816" y="2666166"/>
            <a:ext cx="2647168" cy="824421"/>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3104229" y="3498938"/>
            <a:ext cx="2382171" cy="978073"/>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5486400" y="3490587"/>
            <a:ext cx="2545011" cy="100312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2503" y="30480"/>
            <a:ext cx="11951501" cy="853440"/>
          </a:xfrm>
        </p:spPr>
        <p:txBody>
          <a:bodyPr>
            <a:normAutofit fontScale="90000"/>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7663328" y="1796441"/>
            <a:ext cx="4528673" cy="2871592"/>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1295400"/>
            <a:ext cx="7465513" cy="4267200"/>
          </a:xfrm>
        </p:spPr>
        <p:txBody>
          <a:bodyPr/>
          <a:lstStyle/>
          <a:p>
            <a:pPr marL="0" indent="0">
              <a:buNone/>
            </a:pPr>
            <a:r>
              <a:rPr lang="en-US" sz="16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600" b="1" i="1" dirty="0">
                <a:solidFill>
                  <a:schemeClr val="accent1"/>
                </a:solidFill>
              </a:rPr>
              <a:t>Study 1 : </a:t>
            </a:r>
          </a:p>
          <a:p>
            <a:pPr marL="0" indent="0">
              <a:buNone/>
            </a:pPr>
            <a:r>
              <a:rPr lang="en-US" sz="16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600" i="1" dirty="0">
                <a:solidFill>
                  <a:schemeClr val="accent1"/>
                </a:solidFill>
              </a:rPr>
              <a:t>Survey Questions : Sent to all the students</a:t>
            </a:r>
          </a:p>
          <a:p>
            <a:pPr marL="0" indent="0">
              <a:buNone/>
            </a:pPr>
            <a:r>
              <a:rPr lang="en-US" sz="1600" i="1" dirty="0">
                <a:solidFill>
                  <a:schemeClr val="bg2">
                    <a:lumMod val="50000"/>
                    <a:lumOff val="50000"/>
                  </a:schemeClr>
                </a:solidFill>
              </a:rPr>
              <a:t>Do you listen to music while you study?</a:t>
            </a:r>
          </a:p>
          <a:p>
            <a:pPr marL="0" indent="0">
              <a:buNone/>
            </a:pPr>
            <a:r>
              <a:rPr lang="en-US" sz="1600" i="1" dirty="0">
                <a:solidFill>
                  <a:schemeClr val="bg2">
                    <a:lumMod val="50000"/>
                    <a:lumOff val="50000"/>
                  </a:schemeClr>
                </a:solidFill>
              </a:rPr>
              <a:t>Do you think listening to music improves your concentration and memory?</a:t>
            </a:r>
          </a:p>
          <a:p>
            <a:pPr marL="0" indent="0">
              <a:buNone/>
            </a:pPr>
            <a:endParaRPr lang="en-US" sz="1600" b="1" i="1" dirty="0">
              <a:solidFill>
                <a:schemeClr val="bg2">
                  <a:lumMod val="50000"/>
                  <a:lumOff val="50000"/>
                </a:schemeClr>
              </a:solidFill>
            </a:endParaRPr>
          </a:p>
        </p:txBody>
      </p:sp>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11951501" cy="853440"/>
          </a:xfrm>
        </p:spPr>
        <p:txBody>
          <a:bodyPr>
            <a:normAutofit fontScale="90000"/>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91858" y="1587288"/>
            <a:ext cx="7665929" cy="3252109"/>
          </a:xfrm>
          <a:prstGeom prst="rect">
            <a:avLst/>
          </a:prstGeom>
          <a:noFill/>
        </p:spPr>
        <p:txBody>
          <a:bodyPr wrap="square" rtlCol="0">
            <a:spAutoFit/>
          </a:bodyPr>
          <a:lstStyle/>
          <a:p>
            <a:r>
              <a:rPr lang="en-US" sz="1867" b="1" i="1" dirty="0">
                <a:solidFill>
                  <a:schemeClr val="accent1"/>
                </a:solidFill>
              </a:rPr>
              <a:t>Study 2 : </a:t>
            </a:r>
          </a:p>
          <a:p>
            <a:r>
              <a:rPr lang="en-US" sz="1867" i="1" dirty="0">
                <a:solidFill>
                  <a:schemeClr val="bg2">
                    <a:lumMod val="50000"/>
                    <a:lumOff val="50000"/>
                  </a:schemeClr>
                </a:solidFill>
              </a:rPr>
              <a:t>When we compare students who study with music to students who study in a quiet environment, which group gives higher ratings for understanding what they studied?</a:t>
            </a:r>
          </a:p>
          <a:p>
            <a:endParaRPr lang="en-US" sz="1867" i="1" dirty="0">
              <a:solidFill>
                <a:schemeClr val="bg2">
                  <a:lumMod val="50000"/>
                  <a:lumOff val="50000"/>
                </a:schemeClr>
              </a:solidFill>
            </a:endParaRPr>
          </a:p>
          <a:p>
            <a:r>
              <a:rPr lang="en-US" sz="1333" dirty="0">
                <a:solidFill>
                  <a:schemeClr val="bg2">
                    <a:lumMod val="50000"/>
                    <a:lumOff val="50000"/>
                  </a:schemeClr>
                </a:solidFill>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endParaRPr lang="en-US" sz="1333" dirty="0">
              <a:solidFill>
                <a:schemeClr val="bg2">
                  <a:lumMod val="50000"/>
                  <a:lumOff val="50000"/>
                </a:schemeClr>
              </a:solidFill>
            </a:endParaRPr>
          </a:p>
          <a:p>
            <a:pPr algn="l" fontAlgn="base">
              <a:buFont typeface="Arial" panose="020B0604020202020204" pitchFamily="34" charset="0"/>
              <a:buChar char="•"/>
            </a:pPr>
            <a:r>
              <a:rPr lang="en-US" sz="1333" dirty="0">
                <a:solidFill>
                  <a:schemeClr val="bg2">
                    <a:lumMod val="50000"/>
                    <a:lumOff val="50000"/>
                  </a:schemeClr>
                </a:solidFill>
              </a:rPr>
              <a:t> Length of study session (in minutes)</a:t>
            </a:r>
          </a:p>
          <a:p>
            <a:pPr algn="l" fontAlgn="base">
              <a:buFont typeface="Arial" panose="020B0604020202020204" pitchFamily="34" charset="0"/>
              <a:buChar char="•"/>
            </a:pPr>
            <a:r>
              <a:rPr lang="en-US" sz="1333" dirty="0">
                <a:solidFill>
                  <a:schemeClr val="bg2">
                    <a:lumMod val="50000"/>
                    <a:lumOff val="50000"/>
                  </a:schemeClr>
                </a:solidFill>
              </a:rPr>
              <a:t> A rating of how well they understood what they studied, on a scale of 1–10: 1 = no understanding,    10 = excellent understanding.</a:t>
            </a:r>
          </a:p>
          <a:p>
            <a:endParaRPr lang="en-US" sz="1867" dirty="0">
              <a:solidFill>
                <a:schemeClr val="bg2"/>
              </a:solidFill>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7574071" y="2032396"/>
            <a:ext cx="4437556" cy="2793209"/>
          </a:xfrm>
          <a:prstGeom prst="rect">
            <a:avLst/>
          </a:prstGeom>
        </p:spPr>
      </p:pic>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11951501" cy="853440"/>
          </a:xfrm>
        </p:spPr>
        <p:txBody>
          <a:bodyPr>
            <a:normAutofit fontScale="90000"/>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57580" y="2272990"/>
            <a:ext cx="7955635" cy="1774781"/>
          </a:xfrm>
          <a:prstGeom prst="rect">
            <a:avLst/>
          </a:prstGeom>
          <a:noFill/>
        </p:spPr>
        <p:txBody>
          <a:bodyPr wrap="square" rtlCol="0">
            <a:spAutoFit/>
          </a:bodyPr>
          <a:lstStyle/>
          <a:p>
            <a:r>
              <a:rPr lang="en-US" sz="1867" b="1" i="1" dirty="0">
                <a:solidFill>
                  <a:schemeClr val="accent1"/>
                </a:solidFill>
              </a:rPr>
              <a:t>Study 3 : </a:t>
            </a:r>
          </a:p>
          <a:p>
            <a:r>
              <a:rPr lang="en-US" sz="1867" i="1" dirty="0">
                <a:solidFill>
                  <a:schemeClr val="bg2">
                    <a:lumMod val="50000"/>
                    <a:lumOff val="50000"/>
                  </a:schemeClr>
                </a:solidFill>
              </a:rPr>
              <a:t>Does listening to music improve students’ ability to quickly identify information?</a:t>
            </a:r>
          </a:p>
          <a:p>
            <a:endParaRPr lang="en-US" sz="1867" i="1" dirty="0">
              <a:solidFill>
                <a:schemeClr val="bg2">
                  <a:lumMod val="50000"/>
                  <a:lumOff val="50000"/>
                </a:schemeClr>
              </a:solidFill>
            </a:endParaRPr>
          </a:p>
          <a:p>
            <a:r>
              <a:rPr lang="en-US" sz="1333" dirty="0">
                <a:solidFill>
                  <a:schemeClr val="bg2">
                    <a:lumMod val="50000"/>
                    <a:lumOff val="50000"/>
                  </a:schemeClr>
                </a:solidFill>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8013215" y="2032396"/>
            <a:ext cx="3998412" cy="2793209"/>
          </a:xfrm>
          <a:prstGeom prst="rect">
            <a:avLst/>
          </a:prstGeom>
        </p:spPr>
      </p:pic>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82880" y="30480"/>
            <a:ext cx="10607040" cy="85344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307305" y="955319"/>
            <a:ext cx="10607039" cy="42672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26376" y="2550083"/>
            <a:ext cx="5112576" cy="2875824"/>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5463133" y="6994163"/>
            <a:ext cx="6728867" cy="276999"/>
          </a:xfrm>
          <a:prstGeom prst="rect">
            <a:avLst/>
          </a:prstGeom>
          <a:noFill/>
        </p:spPr>
        <p:txBody>
          <a:bodyPr wrap="square" rtlCol="0">
            <a:spAutoFit/>
          </a:bodyPr>
          <a:lstStyle/>
          <a:p>
            <a:r>
              <a:rPr lang="en-US" sz="1200">
                <a:hlinkClick r:id="rId3" tooltip="http://capitalcurrent.ca/opioid-overdoses-dwarf-covid-19/"/>
              </a:rPr>
              <a:t>This Photo</a:t>
            </a:r>
            <a:r>
              <a:rPr lang="en-US" sz="1200"/>
              <a:t> by Unknown Author is licensed under </a:t>
            </a:r>
            <a:r>
              <a:rPr lang="en-US" sz="1200">
                <a:hlinkClick r:id="rId4" tooltip="https://creativecommons.org/licenses/by-nc-nd/3.0/"/>
              </a:rPr>
              <a:t>CC BY-NC-ND</a:t>
            </a:r>
            <a:endParaRPr lang="en-US" sz="1200"/>
          </a:p>
        </p:txBody>
      </p:sp>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90185" y="145397"/>
            <a:ext cx="10607040" cy="85344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90186" y="1172436"/>
            <a:ext cx="11358601" cy="42672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90185" y="4454751"/>
            <a:ext cx="11776075" cy="666977"/>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rPr>
              <a:t>When height increase human weight increase. When one variable change the other variable also changes. It can increase or decrease. Hence, I am using the word changes, this is called as correlation</a:t>
            </a:r>
          </a:p>
        </p:txBody>
      </p:sp>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82880" y="139149"/>
            <a:ext cx="10607040" cy="85344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82880" y="1081341"/>
            <a:ext cx="10979315" cy="42672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10607040" cy="85344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82880" y="853441"/>
            <a:ext cx="11224085" cy="2134065"/>
          </a:xfrm>
        </p:spPr>
        <p:txBody>
          <a:bodyPr>
            <a:normAutofit/>
          </a:bodyPr>
          <a:lstStyle/>
          <a:p>
            <a:r>
              <a:rPr lang="en-US" sz="1600" dirty="0">
                <a:solidFill>
                  <a:schemeClr val="bg2">
                    <a:lumMod val="50000"/>
                    <a:lumOff val="50000"/>
                  </a:schemeClr>
                </a:solidFill>
                <a:latin typeface="+mn-lt"/>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600" dirty="0">
                <a:solidFill>
                  <a:schemeClr val="bg2">
                    <a:lumMod val="50000"/>
                    <a:lumOff val="50000"/>
                  </a:schemeClr>
                </a:solidFill>
                <a:latin typeface="+mn-lt"/>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82880" y="2846741"/>
            <a:ext cx="11224085" cy="1023756"/>
          </a:xfrm>
          <a:prstGeom prst="rect">
            <a:avLst/>
          </a:prstGeom>
          <a:solidFill>
            <a:schemeClr val="tx1">
              <a:lumMod val="20000"/>
              <a:lumOff val="80000"/>
            </a:schemeClr>
          </a:solidFill>
          <a:ln w="12700" cmpd="sng">
            <a:noFill/>
          </a:ln>
          <a:effectLst/>
        </p:spPr>
        <p:txBody>
          <a:bodyPr wrap="square" lIns="243840" tIns="182880" rIns="182880" bIns="182880" rtlCol="0" anchor="ctr">
            <a:noAutofit/>
          </a:bodyPr>
          <a:lstStyle/>
          <a:p>
            <a:pPr>
              <a:lnSpc>
                <a:spcPct val="90000"/>
              </a:lnSpc>
              <a:spcBef>
                <a:spcPts val="800"/>
              </a:spcBef>
            </a:pPr>
            <a:r>
              <a:rPr lang="en-US" sz="1600" dirty="0"/>
              <a:t>You collect data on sunburns and ice cream consumption. You find that higher ice cream consumption is associated with a higher probability of sunburn. Does that mean ice cream consumption causes sunburn?</a:t>
            </a:r>
          </a:p>
          <a:p>
            <a:pPr>
              <a:lnSpc>
                <a:spcPct val="90000"/>
              </a:lnSpc>
              <a:spcBef>
                <a:spcPts val="800"/>
              </a:spcBef>
            </a:pPr>
            <a:r>
              <a:rPr lang="en-US" sz="1600" dirty="0"/>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82880" y="2846742"/>
            <a:ext cx="180088" cy="1005141"/>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2597634" y="3870496"/>
            <a:ext cx="6011220" cy="2980107"/>
          </a:xfrm>
          <a:prstGeom prst="rect">
            <a:avLst/>
          </a:prstGeom>
        </p:spPr>
      </p:pic>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normAutofit fontScale="90000"/>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365759" y="1422956"/>
            <a:ext cx="10565848" cy="42672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77481" y="1400888"/>
            <a:ext cx="2451969" cy="2451969"/>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29449" y="3190022"/>
            <a:ext cx="2997896" cy="1524711"/>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964553" y="1400887"/>
            <a:ext cx="2683703" cy="178913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377481" y="4059858"/>
            <a:ext cx="1980903" cy="2245653"/>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76710" y="4714732"/>
            <a:ext cx="2333641" cy="1558043"/>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10607040" cy="85344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2370731" y="3494771"/>
            <a:ext cx="5977532" cy="318732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740385" y="850268"/>
            <a:ext cx="7429500" cy="9144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1" y="1761496"/>
            <a:ext cx="12126852" cy="1169551"/>
          </a:xfrm>
          <a:prstGeom prst="rect">
            <a:avLst/>
          </a:prstGeom>
          <a:noFill/>
        </p:spPr>
        <p:txBody>
          <a:bodyPr wrap="square" rtlCol="0">
            <a:spAutoFit/>
          </a:bodyPr>
          <a:lstStyle/>
          <a:p>
            <a:pPr marL="228594" indent="-228594">
              <a:buClr>
                <a:schemeClr val="bg1"/>
              </a:buClr>
              <a:buFont typeface="Arial" panose="020B0604020202020204" pitchFamily="34" charset="0"/>
              <a:buChar char="•"/>
            </a:pPr>
            <a:r>
              <a:rPr lang="en-US" sz="1400" dirty="0">
                <a:solidFill>
                  <a:schemeClr val="bg2">
                    <a:lumMod val="50000"/>
                    <a:lumOff val="50000"/>
                  </a:schemeClr>
                </a:solidFill>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buClr>
                <a:schemeClr val="bg1"/>
              </a:buClr>
            </a:pPr>
            <a:endParaRPr lang="en-US" sz="1400" dirty="0">
              <a:solidFill>
                <a:schemeClr val="bg2">
                  <a:lumMod val="50000"/>
                  <a:lumOff val="50000"/>
                </a:schemeClr>
              </a:solidFill>
            </a:endParaRPr>
          </a:p>
          <a:p>
            <a:pPr marL="228594" indent="-228594">
              <a:buClr>
                <a:schemeClr val="bg1"/>
              </a:buClr>
              <a:buFont typeface="Arial" panose="020B0604020202020204" pitchFamily="34" charset="0"/>
              <a:buChar char="•"/>
            </a:pPr>
            <a:r>
              <a:rPr lang="en-US" sz="1400" dirty="0">
                <a:solidFill>
                  <a:schemeClr val="bg2">
                    <a:lumMod val="50000"/>
                    <a:lumOff val="50000"/>
                  </a:schemeClr>
                </a:solidFill>
              </a:rPr>
              <a:t>People who consume less alcohol might be more likely to eat a healthier diet or less likely to smoke, for example. Eating a healthy diet or smoking might in turn affect mortality. These other influencing factors are called </a:t>
            </a:r>
            <a:r>
              <a:rPr lang="en-US" sz="1400" b="1" dirty="0">
                <a:solidFill>
                  <a:schemeClr val="bg2">
                    <a:lumMod val="50000"/>
                    <a:lumOff val="50000"/>
                  </a:schemeClr>
                </a:solidFill>
              </a:rPr>
              <a:t>confounding variables.</a:t>
            </a:r>
          </a:p>
        </p:txBody>
      </p:sp>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30480"/>
            <a:ext cx="10607040" cy="85344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61007" y="883920"/>
            <a:ext cx="11891391" cy="4821193"/>
          </a:xfrm>
        </p:spPr>
        <p:txBody>
          <a:bodyPr>
            <a:normAutofit fontScale="92500" lnSpcReduction="10000"/>
          </a:bodyPr>
          <a:lstStyle/>
          <a:p>
            <a:pPr marL="0" indent="0">
              <a:buNone/>
            </a:pPr>
            <a:r>
              <a:rPr lang="en-US" sz="2667" dirty="0">
                <a:solidFill>
                  <a:schemeClr val="bg2">
                    <a:lumMod val="50000"/>
                    <a:lumOff val="50000"/>
                  </a:schemeClr>
                </a:solidFill>
                <a:latin typeface="+mn-lt"/>
                <a:cs typeface="+mn-cs"/>
              </a:rPr>
              <a:t>A hypothesis is a </a:t>
            </a:r>
            <a:r>
              <a:rPr lang="en-US" sz="2667" b="1" dirty="0">
                <a:solidFill>
                  <a:schemeClr val="bg2">
                    <a:lumMod val="50000"/>
                    <a:lumOff val="50000"/>
                  </a:schemeClr>
                </a:solidFill>
                <a:latin typeface="+mn-lt"/>
                <a:cs typeface="+mn-cs"/>
              </a:rPr>
              <a:t>tentative statement </a:t>
            </a:r>
            <a:r>
              <a:rPr lang="en-US" sz="2667" dirty="0">
                <a:solidFill>
                  <a:schemeClr val="bg2">
                    <a:lumMod val="50000"/>
                    <a:lumOff val="50000"/>
                  </a:schemeClr>
                </a:solidFill>
                <a:latin typeface="+mn-lt"/>
                <a:cs typeface="+mn-cs"/>
              </a:rPr>
              <a:t>about the relationship between </a:t>
            </a:r>
            <a:r>
              <a:rPr lang="en-US" sz="2667" b="1" dirty="0">
                <a:solidFill>
                  <a:schemeClr val="bg2">
                    <a:lumMod val="50000"/>
                    <a:lumOff val="50000"/>
                  </a:schemeClr>
                </a:solidFill>
                <a:latin typeface="+mn-lt"/>
                <a:cs typeface="+mn-cs"/>
              </a:rPr>
              <a:t>two or more variables</a:t>
            </a:r>
            <a:r>
              <a:rPr lang="en-US" sz="2667" dirty="0">
                <a:solidFill>
                  <a:schemeClr val="bg2">
                    <a:lumMod val="50000"/>
                    <a:lumOff val="50000"/>
                  </a:schemeClr>
                </a:solidFill>
                <a:latin typeface="+mn-lt"/>
                <a:cs typeface="+mn-cs"/>
              </a:rPr>
              <a:t>. It is a specific, testable prediction about what you expect to happen in a study.</a:t>
            </a:r>
          </a:p>
          <a:p>
            <a:pPr marL="0" indent="0">
              <a:buNone/>
            </a:pPr>
            <a:endParaRPr lang="en-US" sz="2667" dirty="0">
              <a:solidFill>
                <a:schemeClr val="bg2">
                  <a:lumMod val="50000"/>
                  <a:lumOff val="50000"/>
                </a:schemeClr>
              </a:solidFill>
              <a:latin typeface="+mn-lt"/>
              <a:cs typeface="+mn-cs"/>
            </a:endParaRPr>
          </a:p>
          <a:p>
            <a:pPr marL="0" indent="0" fontAlgn="base">
              <a:buNone/>
            </a:pPr>
            <a:r>
              <a:rPr lang="en-US" sz="2667" b="1" dirty="0">
                <a:solidFill>
                  <a:schemeClr val="accent1"/>
                </a:solidFill>
                <a:latin typeface="+mn-lt"/>
                <a:cs typeface="+mn-cs"/>
              </a:rPr>
              <a:t>A few examples:</a:t>
            </a:r>
          </a:p>
          <a:p>
            <a:pPr algn="l" fontAlgn="base">
              <a:buFont typeface="Arial" panose="020B0604020202020204" pitchFamily="34" charset="0"/>
              <a:buChar char="•"/>
            </a:pPr>
            <a:r>
              <a:rPr lang="en-US" sz="2667" dirty="0">
                <a:solidFill>
                  <a:schemeClr val="bg2">
                    <a:lumMod val="50000"/>
                    <a:lumOff val="50000"/>
                  </a:schemeClr>
                </a:solidFill>
                <a:latin typeface="+mn-lt"/>
                <a:cs typeface="+mn-cs"/>
              </a:rPr>
              <a:t>"Students who eat breakfast will perform better on a math exam than students who do not eat breakfast."</a:t>
            </a:r>
          </a:p>
          <a:p>
            <a:pPr algn="l" fontAlgn="base">
              <a:buFont typeface="Arial" panose="020B0604020202020204" pitchFamily="34" charset="0"/>
              <a:buChar char="•"/>
            </a:pPr>
            <a:r>
              <a:rPr lang="en-US" sz="2667" dirty="0">
                <a:solidFill>
                  <a:schemeClr val="bg2">
                    <a:lumMod val="50000"/>
                    <a:lumOff val="50000"/>
                  </a:schemeClr>
                </a:solidFill>
                <a:latin typeface="+mn-lt"/>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667" dirty="0">
                <a:solidFill>
                  <a:schemeClr val="bg2">
                    <a:lumMod val="50000"/>
                    <a:lumOff val="50000"/>
                  </a:schemeClr>
                </a:solidFill>
                <a:latin typeface="+mn-lt"/>
                <a:cs typeface="+mn-cs"/>
              </a:rPr>
              <a:t>"Motorists who talk on the phone while driving will be more likely to make errors on a driving course than those who do not talk on the phone."</a:t>
            </a:r>
          </a:p>
          <a:p>
            <a:endParaRPr lang="en-US" dirty="0"/>
          </a:p>
        </p:txBody>
      </p:sp>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39603" y="239185"/>
            <a:ext cx="10607040" cy="85344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95444" y="1092625"/>
            <a:ext cx="11475371" cy="4267200"/>
          </a:xfrm>
        </p:spPr>
        <p:txBody>
          <a:bodyPr/>
          <a:lstStyle/>
          <a:p>
            <a:pPr marL="0" indent="0">
              <a:buNone/>
            </a:pPr>
            <a:r>
              <a:rPr lang="en-US" sz="2533" dirty="0">
                <a:solidFill>
                  <a:schemeClr val="bg2">
                    <a:lumMod val="50000"/>
                    <a:lumOff val="50000"/>
                  </a:schemeClr>
                </a:solidFill>
                <a:latin typeface="+mn-lt"/>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39603" y="2736220"/>
            <a:ext cx="660788" cy="379656"/>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9604691" y="2464225"/>
            <a:ext cx="2438400" cy="2895600"/>
          </a:xfrm>
          <a:prstGeom prst="rect">
            <a:avLst/>
          </a:prstGeom>
        </p:spPr>
      </p:pic>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82880" y="232217"/>
            <a:ext cx="10607040" cy="85344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72925" y="1022929"/>
            <a:ext cx="11574720" cy="4267200"/>
          </a:xfrm>
        </p:spPr>
        <p:txBody>
          <a:bodyPr/>
          <a:lstStyle/>
          <a:p>
            <a:r>
              <a:rPr lang="en-US" sz="2533" dirty="0">
                <a:solidFill>
                  <a:schemeClr val="bg2">
                    <a:lumMod val="50000"/>
                    <a:lumOff val="50000"/>
                  </a:schemeClr>
                </a:solidFill>
                <a:latin typeface="+mn-lt"/>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82881" y="4748587"/>
            <a:ext cx="11475369" cy="1023756"/>
          </a:xfrm>
          <a:prstGeom prst="rect">
            <a:avLst/>
          </a:prstGeom>
          <a:solidFill>
            <a:schemeClr val="tx1">
              <a:lumMod val="20000"/>
              <a:lumOff val="80000"/>
            </a:schemeClr>
          </a:solidFill>
          <a:ln w="12700" cmpd="sng">
            <a:noFill/>
          </a:ln>
          <a:effectLst/>
        </p:spPr>
        <p:txBody>
          <a:bodyPr wrap="square" lIns="243840" tIns="182880" rIns="182880" bIns="182880" rtlCol="0" anchor="ctr">
            <a:noAutofit/>
          </a:bodyPr>
          <a:lstStyle/>
          <a:p>
            <a:pPr>
              <a:lnSpc>
                <a:spcPct val="90000"/>
              </a:lnSpc>
              <a:spcBef>
                <a:spcPts val="800"/>
              </a:spcBef>
            </a:pPr>
            <a:r>
              <a:rPr lang="en-US" sz="1600" dirty="0"/>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82881" y="4748588"/>
            <a:ext cx="180088" cy="1005141"/>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82881" y="2270204"/>
            <a:ext cx="660788" cy="379656"/>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37307" y="2141899"/>
            <a:ext cx="3571813" cy="2143088"/>
          </a:xfrm>
          <a:prstGeom prst="rect">
            <a:avLst/>
          </a:prstGeom>
        </p:spPr>
      </p:pic>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67939" y="157763"/>
            <a:ext cx="10607040" cy="85344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226157" y="1295400"/>
            <a:ext cx="10448823" cy="4267200"/>
          </a:xfrm>
        </p:spPr>
        <p:txBody>
          <a:bodyPr/>
          <a:lstStyle/>
          <a:p>
            <a:r>
              <a:rPr lang="en-US" sz="2533" dirty="0">
                <a:solidFill>
                  <a:schemeClr val="bg2">
                    <a:lumMod val="50000"/>
                    <a:lumOff val="50000"/>
                  </a:schemeClr>
                </a:solidFill>
                <a:latin typeface="+mn-lt"/>
                <a:cs typeface="+mn-cs"/>
              </a:rPr>
              <a:t>Blinding is especially important in subjective trials to avoid skewed results</a:t>
            </a:r>
            <a:r>
              <a:rPr lang="en-US" sz="2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2400" dirty="0">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226157" y="2391193"/>
            <a:ext cx="660788" cy="379656"/>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12192000" cy="68580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8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100814" y="1843454"/>
            <a:ext cx="11990372" cy="4047391"/>
          </a:xfrm>
        </p:spPr>
        <p:txBody>
          <a:bodyPr/>
          <a:lstStyle/>
          <a:p>
            <a:r>
              <a:rPr lang="en-US" sz="64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8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12192000" cy="68580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100814" y="1666623"/>
            <a:ext cx="11990372" cy="4047391"/>
          </a:xfrm>
        </p:spPr>
        <p:txBody>
          <a:bodyPr/>
          <a:lstStyle/>
          <a:p>
            <a:r>
              <a:rPr lang="en-US" sz="6400" dirty="0">
                <a:solidFill>
                  <a:schemeClr val="tx2"/>
                </a:solidFill>
              </a:rPr>
              <a:t>Measure of  </a:t>
            </a:r>
            <a:br>
              <a:rPr lang="en-US" sz="6400" dirty="0">
                <a:solidFill>
                  <a:schemeClr val="tx2"/>
                </a:solidFill>
              </a:rPr>
            </a:br>
            <a:r>
              <a:rPr lang="en-US" sz="64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349008" y="196415"/>
            <a:ext cx="10972800" cy="850392"/>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465344" y="1451873"/>
            <a:ext cx="8562320" cy="2390911"/>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For Two Numbers </a:t>
            </a:r>
            <a:r>
              <a:rPr lang="en-US" sz="1867" b="1">
                <a:solidFill>
                  <a:schemeClr val="bg2">
                    <a:lumMod val="50000"/>
                    <a:lumOff val="50000"/>
                  </a:schemeClr>
                </a:solidFill>
              </a:rPr>
              <a:t>:   3 </a:t>
            </a:r>
            <a:r>
              <a:rPr lang="en-US" sz="1867" b="1" dirty="0">
                <a:solidFill>
                  <a:schemeClr val="bg2">
                    <a:lumMod val="50000"/>
                    <a:lumOff val="50000"/>
                  </a:schemeClr>
                </a:solidFill>
              </a:rPr>
              <a:t>and 7 </a:t>
            </a:r>
          </a:p>
          <a:p>
            <a:pPr>
              <a:buClr>
                <a:schemeClr val="bg1"/>
              </a:buClr>
            </a:pPr>
            <a:r>
              <a:rPr lang="en-US" sz="1867" dirty="0">
                <a:solidFill>
                  <a:schemeClr val="bg2">
                    <a:lumMod val="50000"/>
                    <a:lumOff val="50000"/>
                  </a:schemeClr>
                </a:solidFill>
              </a:rPr>
              <a:t>	</a:t>
            </a:r>
          </a:p>
          <a:p>
            <a:pPr>
              <a:buClr>
                <a:schemeClr val="bg1"/>
              </a:buClr>
            </a:pPr>
            <a:r>
              <a:rPr lang="en-US" sz="1867" dirty="0">
                <a:solidFill>
                  <a:schemeClr val="bg2">
                    <a:lumMod val="50000"/>
                    <a:lumOff val="50000"/>
                  </a:schemeClr>
                </a:solidFill>
              </a:rPr>
              <a:t>	Central value </a:t>
            </a:r>
            <a:r>
              <a:rPr lang="en-US" sz="1867">
                <a:solidFill>
                  <a:schemeClr val="bg2">
                    <a:lumMod val="50000"/>
                    <a:lumOff val="50000"/>
                  </a:schemeClr>
                </a:solidFill>
              </a:rPr>
              <a:t>: (3 </a:t>
            </a:r>
            <a:r>
              <a:rPr lang="en-US" sz="1867" dirty="0">
                <a:solidFill>
                  <a:schemeClr val="bg2">
                    <a:lumMod val="50000"/>
                    <a:lumOff val="50000"/>
                  </a:schemeClr>
                </a:solidFill>
              </a:rPr>
              <a:t>+ 7) / 2 = </a:t>
            </a:r>
          </a:p>
          <a:p>
            <a:pPr>
              <a:buClr>
                <a:schemeClr val="bg1"/>
              </a:buClr>
            </a:pPr>
            <a:endParaRPr lang="en-US" sz="1867" dirty="0">
              <a:solidFill>
                <a:schemeClr val="bg2">
                  <a:lumMod val="50000"/>
                  <a:lumOff val="50000"/>
                </a:schemeClr>
              </a:solidFill>
            </a:endParaRPr>
          </a:p>
          <a:p>
            <a:pPr>
              <a:buClr>
                <a:schemeClr val="bg1"/>
              </a:buClr>
            </a:pPr>
            <a:endParaRPr lang="en-US" sz="1867" dirty="0">
              <a:solidFill>
                <a:schemeClr val="bg2">
                  <a:lumMod val="50000"/>
                  <a:lumOff val="50000"/>
                </a:schemeClr>
              </a:solidFill>
            </a:endParaRPr>
          </a:p>
          <a:p>
            <a:pPr>
              <a:buClr>
                <a:schemeClr val="bg1"/>
              </a:buClr>
            </a:pPr>
            <a:r>
              <a:rPr lang="en-US" sz="1867" b="1" dirty="0">
                <a:solidFill>
                  <a:schemeClr val="bg2">
                    <a:lumMod val="50000"/>
                    <a:lumOff val="50000"/>
                  </a:schemeClr>
                </a:solidFill>
              </a:rPr>
              <a:t>For three numbers </a:t>
            </a:r>
            <a:r>
              <a:rPr lang="en-US" sz="1867" b="1">
                <a:solidFill>
                  <a:schemeClr val="bg2">
                    <a:lumMod val="50000"/>
                    <a:lumOff val="50000"/>
                  </a:schemeClr>
                </a:solidFill>
              </a:rPr>
              <a:t>: 3, </a:t>
            </a:r>
            <a:r>
              <a:rPr lang="en-US" sz="1867" b="1" dirty="0">
                <a:solidFill>
                  <a:schemeClr val="bg2">
                    <a:lumMod val="50000"/>
                    <a:lumOff val="50000"/>
                  </a:schemeClr>
                </a:solidFill>
              </a:rPr>
              <a:t>7, 8</a:t>
            </a:r>
          </a:p>
          <a:p>
            <a:pPr>
              <a:buClr>
                <a:schemeClr val="bg1"/>
              </a:buClr>
            </a:pPr>
            <a:endParaRPr lang="en-US" sz="1867" dirty="0">
              <a:solidFill>
                <a:schemeClr val="bg2">
                  <a:lumMod val="50000"/>
                  <a:lumOff val="50000"/>
                </a:schemeClr>
              </a:solidFill>
            </a:endParaRPr>
          </a:p>
          <a:p>
            <a:pPr>
              <a:buClr>
                <a:schemeClr val="bg1"/>
              </a:buClr>
            </a:pPr>
            <a:r>
              <a:rPr lang="en-US" sz="1867" dirty="0">
                <a:solidFill>
                  <a:schemeClr val="bg2">
                    <a:lumMod val="50000"/>
                    <a:lumOff val="50000"/>
                  </a:schemeClr>
                </a:solidFill>
              </a:rPr>
              <a:t>	Central value </a:t>
            </a:r>
            <a:r>
              <a:rPr lang="en-US" sz="1867">
                <a:solidFill>
                  <a:schemeClr val="bg2">
                    <a:lumMod val="50000"/>
                    <a:lumOff val="50000"/>
                  </a:schemeClr>
                </a:solidFill>
              </a:rPr>
              <a:t>: (3+7+8</a:t>
            </a:r>
            <a:r>
              <a:rPr lang="en-US" sz="1867" dirty="0">
                <a:solidFill>
                  <a:schemeClr val="bg2">
                    <a:lumMod val="50000"/>
                    <a:lumOff val="50000"/>
                  </a:schemeClr>
                </a:solidFill>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10972800" cy="850392"/>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261989" y="850392"/>
            <a:ext cx="10448823" cy="42672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2533" b="1" dirty="0">
                <a:solidFill>
                  <a:schemeClr val="bg2">
                    <a:lumMod val="50000"/>
                    <a:lumOff val="50000"/>
                  </a:schemeClr>
                </a:solidFill>
                <a:latin typeface="+mn-lt"/>
                <a:ea typeface="+mn-ea"/>
              </a:rPr>
              <a:t>Measure of central tendency </a:t>
            </a:r>
            <a:r>
              <a:rPr lang="en-US" sz="2533" i="1" dirty="0">
                <a:solidFill>
                  <a:schemeClr val="bg2">
                    <a:lumMod val="50000"/>
                    <a:lumOff val="50000"/>
                  </a:schemeClr>
                </a:solidFill>
                <a:latin typeface="+mn-lt"/>
                <a:ea typeface="+mn-ea"/>
              </a:rPr>
              <a:t>yield information about the center, or middle part,</a:t>
            </a:r>
            <a:r>
              <a:rPr lang="en-US" sz="2533" dirty="0">
                <a:solidFill>
                  <a:schemeClr val="bg2">
                    <a:lumMod val="50000"/>
                    <a:lumOff val="50000"/>
                  </a:schemeClr>
                </a:solidFill>
                <a:latin typeface="+mn-lt"/>
                <a:ea typeface="+mn-ea"/>
              </a:rPr>
              <a:t> </a:t>
            </a:r>
            <a:r>
              <a:rPr lang="en-US" sz="2533" i="1" dirty="0">
                <a:solidFill>
                  <a:schemeClr val="bg2">
                    <a:lumMod val="50000"/>
                    <a:lumOff val="50000"/>
                  </a:schemeClr>
                </a:solidFill>
                <a:latin typeface="+mn-lt"/>
                <a:ea typeface="+mn-ea"/>
              </a:rPr>
              <a:t>of a group of numbers</a:t>
            </a:r>
            <a:endParaRPr lang="en-US" sz="1867"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426721"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521186" y="2326718"/>
            <a:ext cx="2615229" cy="2144305"/>
          </a:xfrm>
          <a:prstGeom prst="rect">
            <a:avLst/>
          </a:prstGeom>
          <a:noFill/>
        </p:spPr>
        <p:txBody>
          <a:bodyPr wrap="square" rtlCol="0">
            <a:spAutoFit/>
          </a:bodyPr>
          <a:lstStyle/>
          <a:p>
            <a:pPr>
              <a:buClr>
                <a:schemeClr val="bg1"/>
              </a:buClr>
            </a:pPr>
            <a:r>
              <a:rPr lang="en-US" sz="1867" b="1" dirty="0">
                <a:solidFill>
                  <a:schemeClr val="accent1"/>
                </a:solidFill>
              </a:rPr>
              <a:t>MEAN :</a:t>
            </a:r>
          </a:p>
          <a:p>
            <a:pPr>
              <a:buClr>
                <a:schemeClr val="bg1"/>
              </a:buClr>
            </a:pPr>
            <a:endParaRPr lang="en-US" sz="1867" b="1" dirty="0">
              <a:solidFill>
                <a:schemeClr val="accent1"/>
              </a:solidFill>
            </a:endParaRPr>
          </a:p>
          <a:p>
            <a:pPr>
              <a:buClr>
                <a:schemeClr val="bg1"/>
              </a:buClr>
            </a:pPr>
            <a:r>
              <a:rPr lang="en-US" sz="2400" dirty="0">
                <a:solidFill>
                  <a:schemeClr val="bg2">
                    <a:lumMod val="50000"/>
                    <a:lumOff val="50000"/>
                  </a:schemeClr>
                </a:solidFill>
                <a:latin typeface="Inter"/>
              </a:rPr>
              <a:t>The sum of all values divided by the total number of values</a:t>
            </a:r>
            <a:endParaRPr lang="en-US" sz="2400" b="1" dirty="0">
              <a:solidFill>
                <a:schemeClr val="bg2">
                  <a:lumMod val="50000"/>
                  <a:lumOff val="50000"/>
                </a:schemeClr>
              </a:solidFill>
            </a:endParaRPr>
          </a:p>
        </p:txBody>
      </p:sp>
      <p:sp>
        <p:nvSpPr>
          <p:cNvPr id="7" name="Rectangle 6">
            <a:extLst>
              <a:ext uri="{FF2B5EF4-FFF2-40B4-BE49-F238E27FC236}">
                <a16:creationId xmlns:a16="http://schemas.microsoft.com/office/drawing/2014/main" id="{1A7A125E-8E88-4D2C-B02B-C3AD10A4C40F}"/>
              </a:ext>
            </a:extLst>
          </p:cNvPr>
          <p:cNvSpPr/>
          <p:nvPr/>
        </p:nvSpPr>
        <p:spPr>
          <a:xfrm>
            <a:off x="4409285"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4503750" y="2326717"/>
            <a:ext cx="2615229" cy="1713418"/>
          </a:xfrm>
          <a:prstGeom prst="rect">
            <a:avLst/>
          </a:prstGeom>
          <a:noFill/>
        </p:spPr>
        <p:txBody>
          <a:bodyPr wrap="square" rtlCol="0">
            <a:spAutoFit/>
          </a:bodyPr>
          <a:lstStyle/>
          <a:p>
            <a:pPr>
              <a:buClr>
                <a:schemeClr val="bg1"/>
              </a:buClr>
            </a:pPr>
            <a:r>
              <a:rPr lang="en-US" sz="1867" b="1" dirty="0">
                <a:solidFill>
                  <a:schemeClr val="accent1"/>
                </a:solidFill>
              </a:rPr>
              <a:t>MEDIAN :</a:t>
            </a:r>
            <a:endParaRPr lang="en-US" sz="1467" b="1" dirty="0">
              <a:solidFill>
                <a:schemeClr val="accent1"/>
              </a:solidFill>
            </a:endParaRPr>
          </a:p>
          <a:p>
            <a:pPr>
              <a:buClr>
                <a:schemeClr val="bg1"/>
              </a:buClr>
            </a:pPr>
            <a:endParaRPr lang="en-US" sz="1467" b="1" dirty="0">
              <a:solidFill>
                <a:schemeClr val="accent1"/>
              </a:solidFill>
            </a:endParaRPr>
          </a:p>
          <a:p>
            <a:pPr>
              <a:buClr>
                <a:schemeClr val="bg1"/>
              </a:buClr>
            </a:pPr>
            <a:r>
              <a:rPr lang="en-US" sz="24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8391851" y="2112660"/>
            <a:ext cx="2968891" cy="2568696"/>
          </a:xfrm>
          <a:prstGeom prst="rect">
            <a:avLst/>
          </a:prstGeom>
          <a:noFill/>
          <a:ln w="19050" cmpd="sng">
            <a:solidFill>
              <a:schemeClr val="tx1"/>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8486315" y="2326718"/>
            <a:ext cx="2615229" cy="1159420"/>
          </a:xfrm>
          <a:prstGeom prst="rect">
            <a:avLst/>
          </a:prstGeom>
          <a:noFill/>
        </p:spPr>
        <p:txBody>
          <a:bodyPr wrap="square" rtlCol="0">
            <a:spAutoFit/>
          </a:bodyPr>
          <a:lstStyle/>
          <a:p>
            <a:pPr>
              <a:buClr>
                <a:schemeClr val="bg1"/>
              </a:buClr>
            </a:pPr>
            <a:r>
              <a:rPr lang="en-US" sz="1867" b="1" dirty="0">
                <a:solidFill>
                  <a:schemeClr val="accent1"/>
                </a:solidFill>
              </a:rPr>
              <a:t>MODE :</a:t>
            </a:r>
            <a:endParaRPr lang="en-US" sz="1333" b="1" dirty="0">
              <a:solidFill>
                <a:schemeClr val="accent1"/>
              </a:solidFill>
            </a:endParaRPr>
          </a:p>
          <a:p>
            <a:pPr>
              <a:buClr>
                <a:schemeClr val="bg1"/>
              </a:buClr>
            </a:pPr>
            <a:endParaRPr lang="en-US" sz="1333" b="1" dirty="0">
              <a:solidFill>
                <a:schemeClr val="accent1"/>
              </a:solidFill>
            </a:endParaRPr>
          </a:p>
          <a:p>
            <a:pPr>
              <a:buClr>
                <a:schemeClr val="bg1"/>
              </a:buClr>
            </a:pPr>
            <a:r>
              <a:rPr lang="en-US" sz="1867" dirty="0">
                <a:solidFill>
                  <a:schemeClr val="bg2">
                    <a:lumMod val="50000"/>
                    <a:lumOff val="50000"/>
                  </a:schemeClr>
                </a:solidFill>
                <a:latin typeface="Inter"/>
              </a:rPr>
              <a:t>The most frequent value</a:t>
            </a:r>
          </a:p>
          <a:p>
            <a:pPr>
              <a:buClr>
                <a:schemeClr val="bg1"/>
              </a:buClr>
            </a:pPr>
            <a:endParaRPr lang="en-US" sz="1867" b="1" dirty="0">
              <a:solidFill>
                <a:schemeClr val="accent1"/>
              </a:solidFill>
            </a:endParaRPr>
          </a:p>
        </p:txBody>
      </p:sp>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365757" y="879895"/>
            <a:ext cx="10607040" cy="318456"/>
          </a:xfrm>
        </p:spPr>
        <p:txBody>
          <a:bodyPr>
            <a:normAutofit fontScale="92500" lnSpcReduction="10000"/>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235463" y="97851"/>
            <a:ext cx="10607040" cy="853440"/>
          </a:xfrm>
        </p:spPr>
        <p:txBody>
          <a:bodyPr>
            <a:normAutofit/>
          </a:bodyPr>
          <a:lstStyle/>
          <a:p>
            <a:r>
              <a:rPr lang="en-US" sz="4267"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5758" y="1586051"/>
            <a:ext cx="9211012" cy="4761235"/>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51701" y="157763"/>
            <a:ext cx="10607040" cy="85344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51701" y="1104725"/>
            <a:ext cx="10607040" cy="402336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0989" y="2531467"/>
            <a:ext cx="3893028" cy="2596619"/>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51702" y="5695804"/>
            <a:ext cx="6781917" cy="379656"/>
          </a:xfrm>
          <a:prstGeom prst="rect">
            <a:avLst/>
          </a:prstGeom>
          <a:noFill/>
        </p:spPr>
        <p:txBody>
          <a:bodyPr wrap="square" rtlCol="0">
            <a:spAutoFit/>
          </a:bodyPr>
          <a:lstStyle/>
          <a:p>
            <a:pPr>
              <a:buClr>
                <a:schemeClr val="bg1"/>
              </a:buClr>
            </a:pPr>
            <a:r>
              <a:rPr lang="en-US" sz="1867" dirty="0">
                <a:solidFill>
                  <a:schemeClr val="bg2"/>
                </a:solidFill>
              </a:rPr>
              <a:t>Here the mean is accurate but not useful</a:t>
            </a:r>
          </a:p>
        </p:txBody>
      </p:sp>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105165" y="111228"/>
            <a:ext cx="10607040" cy="85344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72689" y="1160567"/>
            <a:ext cx="11025851" cy="402336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0058" y="2003062"/>
            <a:ext cx="4889253" cy="3261380"/>
          </a:xfrm>
          <a:prstGeom prst="rect">
            <a:avLst/>
          </a:prstGeom>
        </p:spPr>
      </p:pic>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365759" y="1346704"/>
            <a:ext cx="10607040" cy="4023360"/>
          </a:xfrm>
        </p:spPr>
        <p:txBody>
          <a:bodyPr/>
          <a:lstStyle/>
          <a:p>
            <a:r>
              <a:rPr lang="en-US" dirty="0"/>
              <a:t>If there are two middle number, then just take the average of those two numbers</a:t>
            </a:r>
          </a:p>
          <a:p>
            <a:endParaRPr lang="en-US" dirty="0"/>
          </a:p>
          <a:p>
            <a:r>
              <a:rPr lang="en-US" dirty="0"/>
              <a:t>Ex : find Median of 7,9,10,11,11,15</a:t>
            </a:r>
          </a:p>
        </p:txBody>
      </p:sp>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105165" y="185683"/>
            <a:ext cx="10607040" cy="85344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98236" y="893461"/>
            <a:ext cx="10607040" cy="5211847"/>
          </a:xfrm>
        </p:spPr>
        <p:txBody>
          <a:bodyPr/>
          <a:lstStyle/>
          <a:p>
            <a:r>
              <a:rPr lang="en-US"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0058" y="2003062"/>
            <a:ext cx="4889253" cy="3261380"/>
          </a:xfrm>
          <a:prstGeom prst="rect">
            <a:avLst/>
          </a:prstGeom>
        </p:spPr>
      </p:pic>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72691" y="176376"/>
            <a:ext cx="10607040" cy="85344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365760" y="958608"/>
            <a:ext cx="10607040" cy="5137392"/>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67939" y="111227"/>
            <a:ext cx="10607040" cy="85344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67938" y="1160567"/>
            <a:ext cx="11444660" cy="5009888"/>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37308"/>
            <a:ext cx="10607040" cy="85344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704531"/>
            <a:ext cx="11854160" cy="527048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867"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2133" dirty="0"/>
          </a:p>
          <a:p>
            <a:pPr lvl="3"/>
            <a:endParaRPr lang="en-US" sz="2133" dirty="0"/>
          </a:p>
          <a:p>
            <a:pPr lvl="3"/>
            <a:endParaRPr lang="en-US" sz="2133"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3612" y="2829289"/>
            <a:ext cx="4250445" cy="2390876"/>
          </a:xfrm>
          <a:prstGeom prst="rect">
            <a:avLst/>
          </a:prstGeom>
        </p:spPr>
      </p:pic>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123780" y="120535"/>
            <a:ext cx="10607040" cy="85344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263385" y="867988"/>
            <a:ext cx="10607040" cy="5122025"/>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6023735" y="65334"/>
            <a:ext cx="5638800" cy="723900"/>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6505836" y="623411"/>
            <a:ext cx="150240" cy="21312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6802476" y="641651"/>
            <a:ext cx="131520" cy="21696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7149516" y="623411"/>
            <a:ext cx="1290720" cy="25248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10786476" y="641651"/>
              <a:ext cx="37920" cy="20640"/>
            </p14:xfrm>
          </p:contentPart>
        </mc:Choice>
        <mc:Fallback>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10782142" y="637306"/>
                <a:ext cx="46587" cy="29331"/>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6220236" y="390611"/>
              <a:ext cx="118080" cy="253440"/>
            </p14:xfrm>
          </p:contentPart>
        </mc:Choice>
        <mc:Fallback>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6211181" y="381624"/>
                <a:ext cx="135828" cy="27105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5915916" y="788531"/>
              <a:ext cx="125760" cy="116640"/>
            </p14:xfrm>
          </p:contentPart>
        </mc:Choice>
        <mc:Fallback>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5906907" y="779531"/>
                <a:ext cx="143417" cy="13428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97820" y="1634291"/>
            <a:ext cx="8422717" cy="2677656"/>
          </a:xfrm>
          <a:prstGeom prst="rect">
            <a:avLst/>
          </a:prstGeom>
          <a:noFill/>
        </p:spPr>
        <p:txBody>
          <a:bodyPr wrap="square" rtlCol="0">
            <a:spAutoFit/>
          </a:bodyPr>
          <a:lstStyle/>
          <a:p>
            <a:pPr>
              <a:buClr>
                <a:schemeClr val="bg1"/>
              </a:buClr>
            </a:pPr>
            <a:r>
              <a:rPr lang="en-US" sz="2400" b="1" dirty="0">
                <a:solidFill>
                  <a:schemeClr val="bg2">
                    <a:lumMod val="50000"/>
                    <a:lumOff val="50000"/>
                  </a:schemeClr>
                </a:solidFill>
                <a:latin typeface="Inter"/>
                <a:cs typeface="Arial" panose="020B0604020202020204" pitchFamily="34" charset="0"/>
              </a:rPr>
              <a:t>Values : </a:t>
            </a:r>
            <a:r>
              <a:rPr lang="en-US" sz="2400" dirty="0">
                <a:solidFill>
                  <a:schemeClr val="bg2">
                    <a:lumMod val="50000"/>
                    <a:lumOff val="50000"/>
                  </a:schemeClr>
                </a:solidFill>
                <a:latin typeface="Inter"/>
                <a:cs typeface="Arial" panose="020B0604020202020204" pitchFamily="34" charset="0"/>
              </a:rPr>
              <a:t>10, 20, 30, 40, 44, 44, 45, 50, 55, 60 , 400</a:t>
            </a:r>
          </a:p>
          <a:p>
            <a:pPr>
              <a:buClr>
                <a:schemeClr val="bg1"/>
              </a:buClr>
            </a:pPr>
            <a:endParaRPr lang="en-US" sz="2400" dirty="0">
              <a:solidFill>
                <a:schemeClr val="bg2">
                  <a:lumMod val="50000"/>
                  <a:lumOff val="50000"/>
                </a:schemeClr>
              </a:solidFill>
              <a:latin typeface="Inter"/>
              <a:cs typeface="Arial" panose="020B0604020202020204" pitchFamily="34" charset="0"/>
            </a:endParaRPr>
          </a:p>
          <a:p>
            <a:pPr>
              <a:buClr>
                <a:schemeClr val="bg1"/>
              </a:buClr>
            </a:pPr>
            <a:r>
              <a:rPr lang="en-US" sz="2400" dirty="0">
                <a:solidFill>
                  <a:schemeClr val="accent1"/>
                </a:solidFill>
                <a:latin typeface="Inter"/>
                <a:cs typeface="Arial" panose="020B0604020202020204" pitchFamily="34" charset="0"/>
              </a:rPr>
              <a:t>Mean : </a:t>
            </a:r>
            <a:r>
              <a:rPr lang="en-US" sz="2400" dirty="0">
                <a:solidFill>
                  <a:schemeClr val="bg2">
                    <a:lumMod val="50000"/>
                    <a:lumOff val="50000"/>
                  </a:schemeClr>
                </a:solidFill>
                <a:latin typeface="Inter"/>
                <a:cs typeface="Arial" panose="020B0604020202020204" pitchFamily="34" charset="0"/>
              </a:rPr>
              <a:t>72.5</a:t>
            </a:r>
          </a:p>
          <a:p>
            <a:pPr>
              <a:buClr>
                <a:schemeClr val="bg1"/>
              </a:buClr>
            </a:pPr>
            <a:endParaRPr lang="en-US" sz="2400" dirty="0">
              <a:solidFill>
                <a:schemeClr val="accent1"/>
              </a:solidFill>
              <a:latin typeface="Inter"/>
              <a:cs typeface="Arial" panose="020B0604020202020204" pitchFamily="34" charset="0"/>
            </a:endParaRPr>
          </a:p>
          <a:p>
            <a:pPr>
              <a:buClr>
                <a:schemeClr val="bg1"/>
              </a:buClr>
            </a:pPr>
            <a:r>
              <a:rPr lang="en-US" sz="2400" dirty="0">
                <a:solidFill>
                  <a:schemeClr val="accent1"/>
                </a:solidFill>
                <a:latin typeface="Inter"/>
                <a:cs typeface="Arial" panose="020B0604020202020204" pitchFamily="34" charset="0"/>
              </a:rPr>
              <a:t>Median : </a:t>
            </a:r>
            <a:r>
              <a:rPr lang="en-US" sz="2400" dirty="0">
                <a:solidFill>
                  <a:schemeClr val="bg2">
                    <a:lumMod val="50000"/>
                    <a:lumOff val="50000"/>
                  </a:schemeClr>
                </a:solidFill>
                <a:latin typeface="Inter"/>
                <a:cs typeface="Arial" panose="020B0604020202020204" pitchFamily="34" charset="0"/>
              </a:rPr>
              <a:t>44</a:t>
            </a:r>
          </a:p>
          <a:p>
            <a:pPr>
              <a:buClr>
                <a:schemeClr val="bg1"/>
              </a:buClr>
            </a:pPr>
            <a:endParaRPr lang="en-US" sz="2400" dirty="0">
              <a:solidFill>
                <a:schemeClr val="accent1"/>
              </a:solidFill>
              <a:latin typeface="Inter"/>
              <a:cs typeface="Arial" panose="020B0604020202020204" pitchFamily="34" charset="0"/>
            </a:endParaRPr>
          </a:p>
          <a:p>
            <a:pPr>
              <a:buClr>
                <a:schemeClr val="bg1"/>
              </a:buClr>
            </a:pPr>
            <a:r>
              <a:rPr lang="en-US" sz="2400" dirty="0">
                <a:solidFill>
                  <a:schemeClr val="accent1"/>
                </a:solidFill>
                <a:latin typeface="Inter"/>
                <a:cs typeface="Arial" panose="020B0604020202020204" pitchFamily="34" charset="0"/>
              </a:rPr>
              <a:t>Mode : </a:t>
            </a:r>
            <a:r>
              <a:rPr lang="en-US" sz="24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10635276" y="780851"/>
            <a:ext cx="351360" cy="18576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11457516" y="427571"/>
            <a:ext cx="436320" cy="42096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90537" y="4895414"/>
            <a:ext cx="8652599" cy="461665"/>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latin typeface="Inter"/>
                <a:cs typeface="Arial" panose="020B0604020202020204" pitchFamily="34" charset="0"/>
              </a:rPr>
              <a:t>Let’s learn how to identify and treat outliers in our ML classes</a:t>
            </a:r>
          </a:p>
        </p:txBody>
      </p:sp>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10607040" cy="85344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86554" y="1197340"/>
            <a:ext cx="10765257" cy="5094104"/>
          </a:xfrm>
        </p:spPr>
        <p:txBody>
          <a:bodyPr/>
          <a:lstStyle/>
          <a:p>
            <a:pPr marL="0" indent="0">
              <a:buNone/>
            </a:pPr>
            <a:r>
              <a:rPr lang="en-US" sz="3333"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867" dirty="0">
                <a:solidFill>
                  <a:schemeClr val="bg2">
                    <a:lumMod val="50000"/>
                    <a:lumOff val="50000"/>
                  </a:schemeClr>
                </a:solidFill>
                <a:latin typeface="Inter"/>
              </a:rPr>
              <a:t>Example: What is the mean of 3, 5, 9, 5, 7, 2?</a:t>
            </a:r>
          </a:p>
          <a:p>
            <a:pPr lvl="1"/>
            <a:r>
              <a:rPr lang="en-US" sz="1867" dirty="0">
                <a:solidFill>
                  <a:schemeClr val="bg2">
                    <a:lumMod val="50000"/>
                    <a:lumOff val="50000"/>
                  </a:schemeClr>
                </a:solidFill>
                <a:latin typeface="Inter"/>
              </a:rPr>
              <a:t>Now add up all the given numbers:</a:t>
            </a:r>
          </a:p>
          <a:p>
            <a:pPr lvl="1"/>
            <a:r>
              <a:rPr lang="en-US" sz="1867" dirty="0">
                <a:solidFill>
                  <a:schemeClr val="bg2">
                    <a:lumMod val="50000"/>
                    <a:lumOff val="50000"/>
                  </a:schemeClr>
                </a:solidFill>
                <a:latin typeface="Inter"/>
              </a:rPr>
              <a:t>3 + 5 + 9 + 5 + 7 + 2 = 31</a:t>
            </a:r>
          </a:p>
          <a:p>
            <a:pPr lvl="1"/>
            <a:r>
              <a:rPr lang="en-US" sz="1867" dirty="0">
                <a:solidFill>
                  <a:schemeClr val="bg2">
                    <a:lumMod val="50000"/>
                    <a:lumOff val="50000"/>
                  </a:schemeClr>
                </a:solidFill>
                <a:latin typeface="Inter"/>
              </a:rPr>
              <a:t>Now divide by how many numbers provided in the sequence:</a:t>
            </a:r>
          </a:p>
          <a:p>
            <a:pPr lvl="1"/>
            <a:r>
              <a:rPr lang="en-US" sz="1867" dirty="0">
                <a:solidFill>
                  <a:schemeClr val="bg2">
                    <a:lumMod val="50000"/>
                    <a:lumOff val="50000"/>
                  </a:schemeClr>
                </a:solidFill>
                <a:latin typeface="Inter"/>
              </a:rPr>
              <a:t>316= 5.16</a:t>
            </a:r>
          </a:p>
          <a:p>
            <a:pPr lvl="1"/>
            <a:r>
              <a:rPr lang="en-US" sz="1867"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709213" y="4876413"/>
            <a:ext cx="5524500" cy="660400"/>
          </a:xfrm>
          <a:prstGeom prst="rect">
            <a:avLst/>
          </a:prstGeom>
        </p:spPr>
      </p:pic>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215448" y="1406255"/>
            <a:ext cx="10565848" cy="42672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215447" y="5324642"/>
            <a:ext cx="11475511" cy="666977"/>
          </a:xfrm>
          <a:prstGeom prst="rect">
            <a:avLst/>
          </a:prstGeom>
          <a:noFill/>
        </p:spPr>
        <p:txBody>
          <a:bodyPr wrap="square" rtlCol="0">
            <a:spAutoFit/>
          </a:bodyPr>
          <a:lstStyle/>
          <a:p>
            <a:pPr>
              <a:buClr>
                <a:schemeClr val="bg1"/>
              </a:buClr>
            </a:pPr>
            <a:r>
              <a:rPr lang="en-US" sz="1867" i="1" dirty="0">
                <a:solidFill>
                  <a:schemeClr val="bg1"/>
                </a:solidFill>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37308"/>
            <a:ext cx="10607040" cy="85344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365760" y="809698"/>
            <a:ext cx="10607040" cy="5286303"/>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867"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867"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867"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65357" y="3782662"/>
            <a:ext cx="3412168" cy="1885223"/>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2159195" y="1091445"/>
            <a:ext cx="4876800" cy="622300"/>
          </a:xfrm>
          <a:prstGeom prst="rect">
            <a:avLst/>
          </a:prstGeom>
        </p:spPr>
      </p:pic>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10607040" cy="85344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77248" y="761186"/>
            <a:ext cx="11379509" cy="5335628"/>
          </a:xfrm>
        </p:spPr>
        <p:txBody>
          <a:bodyPr/>
          <a:lstStyle/>
          <a:p>
            <a:r>
              <a:rPr lang="en-US" sz="2400" dirty="0">
                <a:solidFill>
                  <a:schemeClr val="bg2">
                    <a:lumMod val="50000"/>
                    <a:lumOff val="50000"/>
                  </a:schemeClr>
                </a:solidFill>
                <a:latin typeface="Inter"/>
              </a:rPr>
              <a:t>The harmonic mean is a type of numerical average. It is calculated by dividing the number of observations by the reciprocal of each number in the series. </a:t>
            </a:r>
          </a:p>
          <a:p>
            <a:r>
              <a:rPr lang="en-US" sz="2400" dirty="0">
                <a:solidFill>
                  <a:schemeClr val="bg2">
                    <a:lumMod val="50000"/>
                    <a:lumOff val="50000"/>
                  </a:schemeClr>
                </a:solidFill>
                <a:latin typeface="Inter"/>
              </a:rPr>
              <a:t>The reciprocal of a number n is simply 1 / n.</a:t>
            </a:r>
          </a:p>
          <a:p>
            <a:r>
              <a:rPr lang="en-US" sz="2400" dirty="0">
                <a:solidFill>
                  <a:schemeClr val="bg2">
                    <a:lumMod val="50000"/>
                    <a:lumOff val="50000"/>
                  </a:schemeClr>
                </a:solidFill>
                <a:latin typeface="Inter"/>
              </a:rPr>
              <a:t>Ex : the harmonic mean of 2, 4, 6, 8, 50 is </a:t>
            </a:r>
          </a:p>
        </p:txBody>
      </p:sp>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2102796" y="3843251"/>
              <a:ext cx="480" cy="480"/>
            </p14:xfrm>
          </p:contentPart>
        </mc:Choice>
        <mc:Fallback>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2097036" y="3837491"/>
                <a:ext cx="1200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585996" y="3281171"/>
              <a:ext cx="1939200" cy="125280"/>
            </p14:xfrm>
          </p:contentPart>
        </mc:Choice>
        <mc:Fallback>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581675" y="3276863"/>
                <a:ext cx="1947841" cy="133895"/>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213516" y="3489491"/>
            <a:ext cx="1666560" cy="52992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574316" y="3826451"/>
              <a:ext cx="102720" cy="156480"/>
            </p14:xfrm>
          </p:contentPart>
        </mc:Choice>
        <mc:Fallback>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569991" y="3822114"/>
                <a:ext cx="111370" cy="165153"/>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982316" y="3452531"/>
            <a:ext cx="660960" cy="44784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471596" y="3015251"/>
            <a:ext cx="208800" cy="17664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3098796" y="3228851"/>
            <a:ext cx="123360" cy="936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3926796" y="2921651"/>
            <a:ext cx="2437920" cy="4752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3920556" y="3554771"/>
            <a:ext cx="1663200" cy="22896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79"/>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1"/>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3"/>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6"/>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5733516" y="3452531"/>
            <a:ext cx="1320000" cy="215520"/>
            <a:chOff x="4300137" y="2589398"/>
            <a:chExt cx="990000" cy="161640"/>
          </a:xfrm>
        </p:grpSpPr>
        <mc:AlternateContent xmlns:mc="http://schemas.openxmlformats.org/markup-compatibility/2006" xmlns:p14="http://schemas.microsoft.com/office/powerpoint/2010/main">
          <mc:Choice Requires="p14">
            <p:contentPart p14:bwMode="auto" r:id="rId87">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8"/>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90"/>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2"/>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4"/>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6"/>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8"/>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100"/>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2"/>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79"/>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5"/>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7"/>
                <a:stretch>
                  <a:fillRect/>
                </a:stretch>
              </p:blipFill>
              <p:spPr>
                <a:xfrm>
                  <a:off x="5224977" y="2591198"/>
                  <a:ext cx="69480" cy="8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7435596" y="3135731"/>
              <a:ext cx="118560" cy="480"/>
            </p14:xfrm>
          </p:contentPart>
        </mc:Choice>
        <mc:Fallback>
          <p:pic>
            <p:nvPicPr>
              <p:cNvPr id="101" name="Ink 100">
                <a:extLst>
                  <a:ext uri="{FF2B5EF4-FFF2-40B4-BE49-F238E27FC236}">
                    <a16:creationId xmlns:a16="http://schemas.microsoft.com/office/drawing/2014/main" id="{D9CAB537-CA15-47F7-898B-A67370E7504E}"/>
                  </a:ext>
                </a:extLst>
              </p:cNvPr>
              <p:cNvPicPr/>
              <p:nvPr/>
            </p:nvPicPr>
            <p:blipFill>
              <a:blip r:embed="rId109"/>
              <a:stretch>
                <a:fillRect/>
              </a:stretch>
            </p:blipFill>
            <p:spPr>
              <a:xfrm>
                <a:off x="7431272" y="3129971"/>
                <a:ext cx="127209" cy="12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7445196" y="3221651"/>
            <a:ext cx="148800" cy="7680"/>
            <a:chOff x="5583897" y="2416238"/>
            <a:chExt cx="111600" cy="5760"/>
          </a:xfrm>
        </p:grpSpPr>
        <mc:AlternateContent xmlns:mc="http://schemas.openxmlformats.org/markup-compatibility/2006" xmlns:p14="http://schemas.microsoft.com/office/powerpoint/2010/main">
          <mc:Choice Requires="p14">
            <p:contentPart p14:bwMode="auto" r:id="rId110">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1"/>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3"/>
                <a:stretch>
                  <a:fillRect/>
                </a:stretch>
              </p:blipFill>
              <p:spPr>
                <a:xfrm>
                  <a:off x="5593617" y="2417318"/>
                  <a:ext cx="106200" cy="9000"/>
                </a:xfrm>
                <a:prstGeom prst="rect">
                  <a:avLst/>
                </a:prstGeom>
              </p:spPr>
            </p:pic>
          </mc:Fallback>
        </mc:AlternateContent>
      </p:grpSp>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10607040" cy="853440"/>
          </a:xfrm>
        </p:spPr>
        <p:txBody>
          <a:bodyPr/>
          <a:lstStyle/>
          <a:p>
            <a:r>
              <a:rPr lang="en-US" dirty="0"/>
              <a:t>Harmonic Mean - </a:t>
            </a:r>
            <a:r>
              <a:rPr lang="en-US" sz="32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235464" y="1139510"/>
            <a:ext cx="10607040" cy="5081551"/>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1263408" y="2094094"/>
            <a:ext cx="7721529" cy="716581"/>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842823" y="2686375"/>
            <a:ext cx="6670701" cy="379656"/>
          </a:xfrm>
          <a:prstGeom prst="rect">
            <a:avLst/>
          </a:prstGeom>
          <a:noFill/>
        </p:spPr>
        <p:txBody>
          <a:bodyPr wrap="square" rtlCol="0">
            <a:spAutoFit/>
          </a:bodyPr>
          <a:lstStyle/>
          <a:p>
            <a:pPr marL="380990" indent="-380990">
              <a:buClr>
                <a:schemeClr val="bg1"/>
              </a:buClr>
              <a:buFont typeface="Wingdings" panose="05000000000000000000" pitchFamily="2" charset="2"/>
              <a:buChar char="q"/>
            </a:pPr>
            <a:r>
              <a:rPr lang="en-US" sz="1867" i="1" dirty="0">
                <a:solidFill>
                  <a:schemeClr val="bg2"/>
                </a:solidFill>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93067" y="3405151"/>
            <a:ext cx="11559135" cy="1569660"/>
          </a:xfrm>
          <a:prstGeom prst="rect">
            <a:avLst/>
          </a:prstGeom>
          <a:noFill/>
        </p:spPr>
        <p:txBody>
          <a:bodyPr wrap="square" rtlCol="0">
            <a:spAutoFit/>
          </a:bodyPr>
          <a:lstStyle/>
          <a:p>
            <a:pPr>
              <a:buClr>
                <a:schemeClr val="bg1"/>
              </a:buClr>
            </a:pPr>
            <a:r>
              <a:rPr lang="en-US" sz="2400" b="1" dirty="0">
                <a:solidFill>
                  <a:schemeClr val="bg2">
                    <a:lumMod val="50000"/>
                    <a:lumOff val="50000"/>
                  </a:schemeClr>
                </a:solidFill>
                <a:latin typeface="Inter"/>
                <a:cs typeface="Arial" panose="020B0604020202020204" pitchFamily="34" charset="0"/>
              </a:rPr>
              <a:t>Why Harmonic Mean ?</a:t>
            </a:r>
          </a:p>
          <a:p>
            <a:pPr>
              <a:buClr>
                <a:schemeClr val="bg1"/>
              </a:buClr>
            </a:pPr>
            <a:endParaRPr lang="en-US" sz="2400" dirty="0">
              <a:solidFill>
                <a:schemeClr val="bg2">
                  <a:lumMod val="50000"/>
                  <a:lumOff val="50000"/>
                </a:schemeClr>
              </a:solidFill>
              <a:latin typeface="Inter"/>
              <a:cs typeface="Arial" panose="020B0604020202020204" pitchFamily="34" charset="0"/>
            </a:endParaRPr>
          </a:p>
          <a:p>
            <a:pPr marL="380990" indent="-380990">
              <a:buClr>
                <a:schemeClr val="bg1"/>
              </a:buClr>
              <a:buFont typeface="Wingdings" panose="05000000000000000000" pitchFamily="2" charset="2"/>
              <a:buChar char="q"/>
            </a:pPr>
            <a:r>
              <a:rPr lang="en-US" sz="2400" dirty="0">
                <a:solidFill>
                  <a:schemeClr val="bg2">
                    <a:lumMod val="50000"/>
                    <a:lumOff val="50000"/>
                  </a:schemeClr>
                </a:solidFill>
                <a:latin typeface="Inter"/>
                <a:cs typeface="Arial" panose="020B0604020202020204" pitchFamily="34" charset="0"/>
              </a:rPr>
              <a:t>Ex : Example : A car is travelling at 80 km/</a:t>
            </a:r>
            <a:r>
              <a:rPr lang="en-US" sz="2400" dirty="0" err="1">
                <a:solidFill>
                  <a:schemeClr val="bg2">
                    <a:lumMod val="50000"/>
                    <a:lumOff val="50000"/>
                  </a:schemeClr>
                </a:solidFill>
                <a:latin typeface="Inter"/>
                <a:cs typeface="Arial" panose="020B0604020202020204" pitchFamily="34" charset="0"/>
              </a:rPr>
              <a:t>hr</a:t>
            </a:r>
            <a:r>
              <a:rPr lang="en-US" sz="2400" dirty="0">
                <a:solidFill>
                  <a:schemeClr val="bg2">
                    <a:lumMod val="50000"/>
                    <a:lumOff val="50000"/>
                  </a:schemeClr>
                </a:solidFill>
                <a:latin typeface="Inter"/>
                <a:cs typeface="Arial" panose="020B0604020202020204" pitchFamily="34" charset="0"/>
              </a:rPr>
              <a:t> for 20km and then a another 20km at 50 km/</a:t>
            </a:r>
            <a:r>
              <a:rPr lang="en-US" sz="2400" dirty="0" err="1">
                <a:solidFill>
                  <a:schemeClr val="bg2">
                    <a:lumMod val="50000"/>
                    <a:lumOff val="50000"/>
                  </a:schemeClr>
                </a:solidFill>
                <a:latin typeface="Inter"/>
                <a:cs typeface="Arial" panose="020B0604020202020204" pitchFamily="34" charset="0"/>
              </a:rPr>
              <a:t>hr</a:t>
            </a:r>
            <a:r>
              <a:rPr lang="en-US" sz="2400" dirty="0">
                <a:solidFill>
                  <a:schemeClr val="bg2">
                    <a:lumMod val="50000"/>
                    <a:lumOff val="50000"/>
                  </a:schemeClr>
                </a:solidFill>
                <a:latin typeface="Inter"/>
                <a:cs typeface="Arial" panose="020B0604020202020204" pitchFamily="34" charset="0"/>
              </a:rPr>
              <a:t>, what is cars average speed? </a:t>
            </a:r>
          </a:p>
        </p:txBody>
      </p:sp>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133088" y="37308"/>
            <a:ext cx="10607040" cy="85344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133088" y="854255"/>
            <a:ext cx="11956536" cy="5149491"/>
          </a:xfrm>
        </p:spPr>
        <p:txBody>
          <a:bodyPr/>
          <a:lstStyle/>
          <a:p>
            <a:pPr>
              <a:buFont typeface="Wingdings" panose="05000000000000000000" pitchFamily="2" charset="2"/>
              <a:buChar char="q"/>
            </a:pPr>
            <a:r>
              <a:rPr lang="en-US" sz="2667" b="1" dirty="0">
                <a:solidFill>
                  <a:schemeClr val="bg2">
                    <a:lumMod val="50000"/>
                    <a:lumOff val="50000"/>
                  </a:schemeClr>
                </a:solidFill>
                <a:latin typeface="Inter"/>
              </a:rPr>
              <a:t>Find harmonic mean of 4, 6, 8, 100  </a:t>
            </a:r>
          </a:p>
          <a:p>
            <a:endParaRPr lang="en-US" dirty="0">
              <a:solidFill>
                <a:schemeClr val="bg2">
                  <a:lumMod val="50000"/>
                  <a:lumOff val="50000"/>
                </a:schemeClr>
              </a:solidFill>
              <a:latin typeface="Inter"/>
            </a:endParaRPr>
          </a:p>
        </p:txBody>
      </p:sp>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10607040" cy="85344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207543" y="993041"/>
            <a:ext cx="10607040" cy="4023360"/>
          </a:xfrm>
        </p:spPr>
        <p:txBody>
          <a:bodyPr>
            <a:normAutofit lnSpcReduction="10000"/>
          </a:bodyPr>
          <a:lstStyle/>
          <a:p>
            <a:r>
              <a:rPr lang="en-US" sz="3733"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3733" b="1" dirty="0">
                <a:solidFill>
                  <a:schemeClr val="bg2">
                    <a:lumMod val="50000"/>
                    <a:lumOff val="50000"/>
                  </a:schemeClr>
                </a:solidFill>
              </a:rPr>
              <a:t>Use the one that best suits your data. Or better still use all three !</a:t>
            </a:r>
          </a:p>
        </p:txBody>
      </p:sp>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37308"/>
            <a:ext cx="10607040" cy="85344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65149" y="1021045"/>
            <a:ext cx="8971823" cy="166864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867" dirty="0">
                <a:solidFill>
                  <a:schemeClr val="bg2">
                    <a:lumMod val="50000"/>
                    <a:lumOff val="50000"/>
                  </a:schemeClr>
                </a:solidFill>
                <a:latin typeface="Inter"/>
              </a:rPr>
              <a:t>Ex : What is the Mean of these numbers?</a:t>
            </a:r>
          </a:p>
          <a:p>
            <a:pPr lvl="2"/>
            <a:r>
              <a:rPr lang="en-US" sz="1867" dirty="0">
                <a:solidFill>
                  <a:schemeClr val="bg2">
                    <a:lumMod val="50000"/>
                    <a:lumOff val="50000"/>
                  </a:schemeClr>
                </a:solidFill>
                <a:latin typeface="Inter"/>
              </a:rPr>
              <a:t>6, 11, 7</a:t>
            </a:r>
          </a:p>
          <a:p>
            <a:pPr lvl="2"/>
            <a:r>
              <a:rPr lang="en-US" sz="1867" dirty="0">
                <a:solidFill>
                  <a:schemeClr val="bg2">
                    <a:lumMod val="50000"/>
                    <a:lumOff val="50000"/>
                  </a:schemeClr>
                </a:solidFill>
                <a:latin typeface="Inter"/>
              </a:rPr>
              <a:t>Add the numbers &amp; Divide by 3 : (6 + 11 + 7) / 3. </a:t>
            </a:r>
            <a:r>
              <a:rPr lang="en-US" sz="1867" b="1" i="1" dirty="0">
                <a:solidFill>
                  <a:schemeClr val="bg2">
                    <a:lumMod val="50000"/>
                    <a:lumOff val="50000"/>
                  </a:schemeClr>
                </a:solidFill>
                <a:latin typeface="Inter"/>
              </a:rPr>
              <a:t>Mean is 8 </a:t>
            </a:r>
          </a:p>
          <a:p>
            <a:pPr lvl="2"/>
            <a:endParaRPr lang="en-US" sz="1867" b="1" i="1" dirty="0">
              <a:solidFill>
                <a:schemeClr val="bg2">
                  <a:lumMod val="50000"/>
                  <a:lumOff val="50000"/>
                </a:schemeClr>
              </a:solidFill>
              <a:latin typeface="Inter"/>
            </a:endParaRPr>
          </a:p>
          <a:p>
            <a:pPr lvl="2"/>
            <a:endParaRPr lang="en-US" sz="1867"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65148" y="2940683"/>
            <a:ext cx="9267705" cy="666977"/>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867" b="1" dirty="0">
                <a:solidFill>
                  <a:schemeClr val="bg2">
                    <a:lumMod val="50000"/>
                    <a:lumOff val="50000"/>
                  </a:schemeClr>
                </a:solidFill>
                <a:latin typeface="Inter"/>
                <a:cs typeface="Arial" panose="020B0604020202020204" pitchFamily="34" charset="0"/>
              </a:rPr>
              <a:t>frequency table </a:t>
            </a:r>
            <a:r>
              <a:rPr lang="en-US" sz="1867" dirty="0">
                <a:solidFill>
                  <a:schemeClr val="bg2">
                    <a:lumMod val="50000"/>
                    <a:lumOff val="50000"/>
                  </a:schemeClr>
                </a:solidFill>
                <a:latin typeface="Inter"/>
                <a:cs typeface="Arial" panose="020B0604020202020204" pitchFamily="34" charset="0"/>
              </a:rPr>
              <a:t>like this (the "frequency" says how often they occur):</a:t>
            </a:r>
            <a:endParaRPr lang="en-US" sz="1867" dirty="0">
              <a:solidFill>
                <a:schemeClr val="bg2"/>
              </a:solidFill>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9232416" y="2252483"/>
            <a:ext cx="2959585" cy="2504951"/>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214058" y="3889308"/>
            <a:ext cx="9418553" cy="461665"/>
          </a:xfrm>
          <a:prstGeom prst="rect">
            <a:avLst/>
          </a:prstGeom>
          <a:noFill/>
        </p:spPr>
        <p:txBody>
          <a:bodyPr wrap="square" rtlCol="0">
            <a:spAutoFit/>
          </a:bodyPr>
          <a:lstStyle/>
          <a:p>
            <a:pPr>
              <a:buClr>
                <a:schemeClr val="bg1"/>
              </a:buClr>
            </a:pPr>
            <a:r>
              <a:rPr lang="en-US" sz="2400" b="1" dirty="0">
                <a:solidFill>
                  <a:srgbClr val="007DB8"/>
                </a:solidFill>
                <a:latin typeface="Arial" panose="020B0604020202020204" pitchFamily="34" charset="0"/>
                <a:cs typeface="Arial" panose="020B0604020202020204" pitchFamily="34" charset="0"/>
              </a:rPr>
              <a:t>Method 1 : </a:t>
            </a:r>
            <a:r>
              <a:rPr lang="en-US" sz="24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10607040" cy="853440"/>
          </a:xfrm>
        </p:spPr>
        <p:txBody>
          <a:bodyPr>
            <a:normAutofit fontScale="90000"/>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61741" y="930364"/>
            <a:ext cx="10606617" cy="369332"/>
          </a:xfrm>
          <a:prstGeom prst="rect">
            <a:avLst/>
          </a:prstGeom>
          <a:noFill/>
        </p:spPr>
        <p:txBody>
          <a:bodyPr wrap="square" rtlCol="0">
            <a:spAutoFit/>
          </a:bodyPr>
          <a:lstStyle/>
          <a:p>
            <a:pPr marL="0" indent="0">
              <a:spcBef>
                <a:spcPts val="0"/>
              </a:spcBef>
              <a:buClr>
                <a:schemeClr val="bg1"/>
              </a:buClr>
              <a:buNone/>
            </a:pPr>
            <a:r>
              <a:rPr lang="en-US" sz="2400" b="1" dirty="0">
                <a:solidFill>
                  <a:srgbClr val="007DB8"/>
                </a:solidFill>
              </a:rPr>
              <a:t>Method 2 : </a:t>
            </a:r>
            <a:r>
              <a:rPr lang="en-US" sz="2400" b="1" dirty="0">
                <a:solidFill>
                  <a:schemeClr val="bg2">
                    <a:lumMod val="50000"/>
                    <a:lumOff val="50000"/>
                  </a:schemeClr>
                </a:solidFill>
              </a:rPr>
              <a:t>It is easier to use multiplication: </a:t>
            </a: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9127248" y="1002430"/>
            <a:ext cx="2959585" cy="2504951"/>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2292350" y="5110083"/>
            <a:ext cx="4575175" cy="1385965"/>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413025" y="5556845"/>
            <a:ext cx="1781360" cy="461665"/>
          </a:xfrm>
          <a:prstGeom prst="rect">
            <a:avLst/>
          </a:prstGeom>
          <a:noFill/>
        </p:spPr>
        <p:txBody>
          <a:bodyPr wrap="square" rtlCol="0">
            <a:spAutoFit/>
          </a:bodyPr>
          <a:lstStyle/>
          <a:p>
            <a:pPr>
              <a:buClr>
                <a:schemeClr val="bg1"/>
              </a:buClr>
            </a:pPr>
            <a:r>
              <a:rPr lang="en-US" sz="2400" b="1" dirty="0">
                <a:solidFill>
                  <a:schemeClr val="accent1"/>
                </a:solidFill>
              </a:rPr>
              <a:t>Notation : </a:t>
            </a:r>
            <a:endParaRPr lang="en-US" sz="1867" b="1" dirty="0">
              <a:solidFill>
                <a:schemeClr val="accent1"/>
              </a:solidFill>
            </a:endParaRPr>
          </a:p>
        </p:txBody>
      </p:sp>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83307"/>
            <a:ext cx="10607040" cy="853440"/>
          </a:xfrm>
        </p:spPr>
        <p:txBody>
          <a:bodyPr>
            <a:normAutofit fontScale="90000"/>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114475" y="1095419"/>
            <a:ext cx="10607040" cy="402336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9171692" y="1486541"/>
            <a:ext cx="2905833" cy="2310663"/>
          </a:xfrm>
          <a:prstGeom prst="rect">
            <a:avLst/>
          </a:prstGeom>
        </p:spPr>
      </p:pic>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37308"/>
            <a:ext cx="10607040" cy="85344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1038782"/>
            <a:ext cx="10339933" cy="5028503"/>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10114976" y="1038782"/>
            <a:ext cx="2077025" cy="143684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E3902C2-407B-4E3B-A0AE-0326C7AAF021}"/>
                  </a:ext>
                </a:extLst>
              </p14:cNvPr>
              <p14:cNvContentPartPr/>
              <p14:nvPr/>
            </p14:nvContentPartPr>
            <p14:xfrm>
              <a:off x="2825760" y="2698560"/>
              <a:ext cx="7074240" cy="731040"/>
            </p14:xfrm>
          </p:contentPart>
        </mc:Choice>
        <mc:Fallback>
          <p:pic>
            <p:nvPicPr>
              <p:cNvPr id="2" name="Ink 1">
                <a:extLst>
                  <a:ext uri="{FF2B5EF4-FFF2-40B4-BE49-F238E27FC236}">
                    <a16:creationId xmlns:a16="http://schemas.microsoft.com/office/drawing/2014/main" id="{5E3902C2-407B-4E3B-A0AE-0326C7AAF021}"/>
                  </a:ext>
                </a:extLst>
              </p:cNvPr>
              <p:cNvPicPr/>
              <p:nvPr/>
            </p:nvPicPr>
            <p:blipFill>
              <a:blip r:embed="rId5"/>
              <a:stretch>
                <a:fillRect/>
              </a:stretch>
            </p:blipFill>
            <p:spPr>
              <a:xfrm>
                <a:off x="2816400" y="2689197"/>
                <a:ext cx="7092961" cy="749766"/>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95859" y="37308"/>
            <a:ext cx="10607040" cy="85344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95859" y="1011656"/>
            <a:ext cx="11007237" cy="402336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24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9622773" y="1808103"/>
            <a:ext cx="2569228" cy="2119397"/>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844154" y="5975012"/>
            <a:ext cx="7110449" cy="461665"/>
          </a:xfrm>
          <a:prstGeom prst="rect">
            <a:avLst/>
          </a:prstGeom>
          <a:noFill/>
        </p:spPr>
        <p:txBody>
          <a:bodyPr wrap="square" rtlCol="0">
            <a:spAutoFit/>
          </a:bodyPr>
          <a:lstStyle/>
          <a:p>
            <a:pPr>
              <a:buClr>
                <a:schemeClr val="bg1"/>
              </a:buClr>
            </a:pPr>
            <a:r>
              <a:rPr lang="en-US" sz="2400" b="1" dirty="0">
                <a:solidFill>
                  <a:schemeClr val="accent1"/>
                </a:solidFill>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3812" y="5405716"/>
            <a:ext cx="2288960" cy="1353347"/>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4122854-9ECC-4BA5-9FB4-48BA0937D0C1}"/>
                  </a:ext>
                </a:extLst>
              </p14:cNvPr>
              <p14:cNvContentPartPr/>
              <p14:nvPr/>
            </p14:nvContentPartPr>
            <p14:xfrm>
              <a:off x="3321120" y="1365120"/>
              <a:ext cx="5156640" cy="1600800"/>
            </p14:xfrm>
          </p:contentPart>
        </mc:Choice>
        <mc:Fallback>
          <p:pic>
            <p:nvPicPr>
              <p:cNvPr id="2" name="Ink 1">
                <a:extLst>
                  <a:ext uri="{FF2B5EF4-FFF2-40B4-BE49-F238E27FC236}">
                    <a16:creationId xmlns:a16="http://schemas.microsoft.com/office/drawing/2014/main" id="{44122854-9ECC-4BA5-9FB4-48BA0937D0C1}"/>
                  </a:ext>
                </a:extLst>
              </p:cNvPr>
              <p:cNvPicPr/>
              <p:nvPr/>
            </p:nvPicPr>
            <p:blipFill>
              <a:blip r:embed="rId6"/>
              <a:stretch>
                <a:fillRect/>
              </a:stretch>
            </p:blipFill>
            <p:spPr>
              <a:xfrm>
                <a:off x="3311760" y="1355759"/>
                <a:ext cx="5175360" cy="1619523"/>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2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2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29215" y="232566"/>
            <a:ext cx="1954064" cy="1302709"/>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10607040" cy="85344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71459" y="1709249"/>
            <a:ext cx="3508860" cy="2702207"/>
          </a:xfrm>
        </p:spPr>
      </p:pic>
      <p:sp>
        <p:nvSpPr>
          <p:cNvPr id="7" name="TextBox 6">
            <a:extLst>
              <a:ext uri="{FF2B5EF4-FFF2-40B4-BE49-F238E27FC236}">
                <a16:creationId xmlns:a16="http://schemas.microsoft.com/office/drawing/2014/main" id="{9BE58714-D8FF-4A6D-B0FC-0DB2E076BB69}"/>
              </a:ext>
            </a:extLst>
          </p:cNvPr>
          <p:cNvSpPr txBox="1"/>
          <p:nvPr/>
        </p:nvSpPr>
        <p:spPr>
          <a:xfrm>
            <a:off x="0" y="853441"/>
            <a:ext cx="8571459" cy="2842445"/>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buClr>
                <a:schemeClr val="bg1"/>
              </a:buClr>
            </a:pPr>
            <a:endParaRPr lang="en-US" sz="1467" dirty="0">
              <a:solidFill>
                <a:srgbClr val="333333"/>
              </a:solidFill>
              <a:latin typeface="Verdana" panose="020B0604030504040204" pitchFamily="34" charset="0"/>
            </a:endParaRPr>
          </a:p>
          <a:p>
            <a:pPr>
              <a:buClr>
                <a:schemeClr val="bg1"/>
              </a:buClr>
            </a:pPr>
            <a:r>
              <a:rPr lang="en-US" sz="1867" b="1" dirty="0">
                <a:solidFill>
                  <a:schemeClr val="bg2">
                    <a:lumMod val="50000"/>
                    <a:lumOff val="50000"/>
                  </a:schemeClr>
                </a:solidFill>
                <a:latin typeface="Inter"/>
                <a:cs typeface="Arial" panose="020B0604020202020204" pitchFamily="34" charset="0"/>
              </a:rPr>
              <a:t>Question : </a:t>
            </a:r>
            <a:r>
              <a:rPr lang="en-US" sz="1867"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buClr>
                <a:schemeClr val="bg1"/>
              </a:buClr>
            </a:pPr>
            <a:endParaRPr lang="en-US" sz="1467" dirty="0">
              <a:solidFill>
                <a:srgbClr val="333333"/>
              </a:solidFill>
              <a:latin typeface="Verdana" panose="020B0604030504040204" pitchFamily="34" charset="0"/>
            </a:endParaRPr>
          </a:p>
          <a:p>
            <a:pPr>
              <a:buClr>
                <a:schemeClr val="bg1"/>
              </a:buClr>
            </a:pPr>
            <a:r>
              <a:rPr lang="en-US" sz="1867" dirty="0">
                <a:solidFill>
                  <a:schemeClr val="bg2">
                    <a:lumMod val="50000"/>
                    <a:lumOff val="50000"/>
                  </a:schemeClr>
                </a:solidFill>
                <a:latin typeface="Inter"/>
                <a:cs typeface="Arial" panose="020B0604020202020204" pitchFamily="34" charset="0"/>
              </a:rPr>
              <a:t>Image Quality </a:t>
            </a:r>
            <a:r>
              <a:rPr lang="en-US" sz="1867" b="1" dirty="0">
                <a:solidFill>
                  <a:schemeClr val="bg2">
                    <a:lumMod val="50000"/>
                    <a:lumOff val="50000"/>
                  </a:schemeClr>
                </a:solidFill>
                <a:latin typeface="Inter"/>
                <a:cs typeface="Arial" panose="020B0604020202020204" pitchFamily="34" charset="0"/>
              </a:rPr>
              <a:t>50%</a:t>
            </a:r>
          </a:p>
          <a:p>
            <a:pPr>
              <a:buClr>
                <a:schemeClr val="bg1"/>
              </a:buClr>
            </a:pPr>
            <a:r>
              <a:rPr lang="en-US" sz="1867" dirty="0">
                <a:solidFill>
                  <a:schemeClr val="bg2">
                    <a:lumMod val="50000"/>
                    <a:lumOff val="50000"/>
                  </a:schemeClr>
                </a:solidFill>
                <a:latin typeface="Inter"/>
                <a:cs typeface="Arial" panose="020B0604020202020204" pitchFamily="34" charset="0"/>
              </a:rPr>
              <a:t>Battery Life     </a:t>
            </a:r>
            <a:r>
              <a:rPr lang="en-US" sz="1867" b="1" dirty="0">
                <a:solidFill>
                  <a:schemeClr val="bg2">
                    <a:lumMod val="50000"/>
                    <a:lumOff val="50000"/>
                  </a:schemeClr>
                </a:solidFill>
                <a:latin typeface="Inter"/>
                <a:cs typeface="Arial" panose="020B0604020202020204" pitchFamily="34" charset="0"/>
              </a:rPr>
              <a:t>30%</a:t>
            </a:r>
          </a:p>
          <a:p>
            <a:pPr>
              <a:buClr>
                <a:schemeClr val="bg1"/>
              </a:buClr>
            </a:pPr>
            <a:r>
              <a:rPr lang="en-US" sz="1867" dirty="0">
                <a:solidFill>
                  <a:schemeClr val="bg2">
                    <a:lumMod val="50000"/>
                    <a:lumOff val="50000"/>
                  </a:schemeClr>
                </a:solidFill>
                <a:latin typeface="Inter"/>
                <a:cs typeface="Arial" panose="020B0604020202020204" pitchFamily="34" charset="0"/>
              </a:rPr>
              <a:t>Zoom Range   </a:t>
            </a:r>
            <a:r>
              <a:rPr lang="en-US" sz="1867" b="1" dirty="0">
                <a:solidFill>
                  <a:schemeClr val="bg2">
                    <a:lumMod val="50000"/>
                    <a:lumOff val="50000"/>
                  </a:schemeClr>
                </a:solidFill>
                <a:latin typeface="Inter"/>
                <a:cs typeface="Arial" panose="020B0604020202020204" pitchFamily="34" charset="0"/>
              </a:rPr>
              <a:t>20%</a:t>
            </a:r>
          </a:p>
          <a:p>
            <a:pPr>
              <a:buClr>
                <a:schemeClr val="bg1"/>
              </a:buClr>
            </a:pPr>
            <a:endParaRPr lang="en-US" sz="1867" dirty="0">
              <a:solidFill>
                <a:schemeClr val="bg2"/>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682BA41-6088-4806-85C3-686DBCD0E783}"/>
                  </a:ext>
                </a:extLst>
              </p14:cNvPr>
              <p14:cNvContentPartPr/>
              <p14:nvPr/>
            </p14:nvContentPartPr>
            <p14:xfrm>
              <a:off x="368160" y="2546400"/>
              <a:ext cx="7989120" cy="3810240"/>
            </p14:xfrm>
          </p:contentPart>
        </mc:Choice>
        <mc:Fallback>
          <p:pic>
            <p:nvPicPr>
              <p:cNvPr id="2" name="Ink 1">
                <a:extLst>
                  <a:ext uri="{FF2B5EF4-FFF2-40B4-BE49-F238E27FC236}">
                    <a16:creationId xmlns:a16="http://schemas.microsoft.com/office/drawing/2014/main" id="{C682BA41-6088-4806-85C3-686DBCD0E783}"/>
                  </a:ext>
                </a:extLst>
              </p:cNvPr>
              <p:cNvPicPr/>
              <p:nvPr/>
            </p:nvPicPr>
            <p:blipFill>
              <a:blip r:embed="rId5"/>
              <a:stretch>
                <a:fillRect/>
              </a:stretch>
            </p:blipFill>
            <p:spPr>
              <a:xfrm>
                <a:off x="358800" y="2537040"/>
                <a:ext cx="8007840" cy="382896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402987" y="310557"/>
            <a:ext cx="10607040" cy="85344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08231" y="120535"/>
            <a:ext cx="1228935" cy="1233487"/>
          </a:xfrm>
        </p:spPr>
      </p:pic>
      <p:sp>
        <p:nvSpPr>
          <p:cNvPr id="2" name="TextBox 1">
            <a:extLst>
              <a:ext uri="{FF2B5EF4-FFF2-40B4-BE49-F238E27FC236}">
                <a16:creationId xmlns:a16="http://schemas.microsoft.com/office/drawing/2014/main" id="{AE6428D7-E78E-45E0-A9C6-6B3B8B9B4A7E}"/>
              </a:ext>
            </a:extLst>
          </p:cNvPr>
          <p:cNvSpPr txBox="1"/>
          <p:nvPr/>
        </p:nvSpPr>
        <p:spPr>
          <a:xfrm>
            <a:off x="241979" y="1354021"/>
            <a:ext cx="8971823" cy="4053289"/>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latin typeface="Inter"/>
                <a:cs typeface="Arial" panose="020B0604020202020204" pitchFamily="34" charset="0"/>
              </a:rPr>
              <a:t>When the weights don't add to 1, divide by the sum of weights.</a:t>
            </a:r>
          </a:p>
          <a:p>
            <a:pPr>
              <a:buClr>
                <a:schemeClr val="bg1"/>
              </a:buClr>
            </a:pPr>
            <a:endParaRPr lang="en-US" sz="1867" dirty="0">
              <a:solidFill>
                <a:schemeClr val="bg2">
                  <a:lumMod val="50000"/>
                  <a:lumOff val="50000"/>
                </a:schemeClr>
              </a:solidFill>
              <a:latin typeface="Inter"/>
              <a:cs typeface="Arial" panose="020B0604020202020204" pitchFamily="34" charset="0"/>
            </a:endParaRPr>
          </a:p>
          <a:p>
            <a:pPr>
              <a:buClr>
                <a:schemeClr val="bg1"/>
              </a:buClr>
            </a:pPr>
            <a:r>
              <a:rPr lang="en-US" sz="1867"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buClr>
                <a:schemeClr val="bg1"/>
              </a:buClr>
            </a:pPr>
            <a:endParaRPr lang="en-US" sz="1467" dirty="0">
              <a:solidFill>
                <a:srgbClr val="333333"/>
              </a:solidFill>
              <a:latin typeface="Verdana" panose="020B0604030504040204" pitchFamily="34" charset="0"/>
            </a:endParaRPr>
          </a:p>
          <a:p>
            <a:pPr algn="l"/>
            <a:r>
              <a:rPr lang="en-US" sz="1867" dirty="0">
                <a:solidFill>
                  <a:schemeClr val="bg2">
                    <a:lumMod val="50000"/>
                    <a:lumOff val="50000"/>
                  </a:schemeClr>
                </a:solidFill>
                <a:latin typeface="Inter"/>
                <a:cs typeface="Arial" panose="020B0604020202020204" pitchFamily="34" charset="0"/>
              </a:rPr>
              <a:t>Alex had lunch:</a:t>
            </a:r>
          </a:p>
          <a:p>
            <a:pPr marL="380990" indent="-380990">
              <a:buFont typeface="Arial" panose="020B0604020202020204" pitchFamily="34" charset="0"/>
              <a:buChar char="•"/>
            </a:pPr>
            <a:r>
              <a:rPr lang="en-US" sz="1867" dirty="0">
                <a:solidFill>
                  <a:schemeClr val="bg2">
                    <a:lumMod val="50000"/>
                    <a:lumOff val="50000"/>
                  </a:schemeClr>
                </a:solidFill>
                <a:latin typeface="Inter"/>
                <a:cs typeface="Arial" panose="020B0604020202020204" pitchFamily="34" charset="0"/>
              </a:rPr>
              <a:t>on 2 weeks: only one lunch for the whole week</a:t>
            </a:r>
          </a:p>
          <a:p>
            <a:pPr marL="380990" indent="-380990">
              <a:buFont typeface="Arial" panose="020B0604020202020204" pitchFamily="34" charset="0"/>
              <a:buChar char="•"/>
            </a:pPr>
            <a:r>
              <a:rPr lang="en-US" sz="1867" dirty="0">
                <a:solidFill>
                  <a:schemeClr val="bg2">
                    <a:lumMod val="50000"/>
                    <a:lumOff val="50000"/>
                  </a:schemeClr>
                </a:solidFill>
                <a:latin typeface="Inter"/>
                <a:cs typeface="Arial" panose="020B0604020202020204" pitchFamily="34" charset="0"/>
              </a:rPr>
              <a:t>on 14 weeks: 2 lunches each week</a:t>
            </a:r>
          </a:p>
          <a:p>
            <a:pPr marL="380990" indent="-380990">
              <a:buFont typeface="Arial" panose="020B0604020202020204" pitchFamily="34" charset="0"/>
              <a:buChar char="•"/>
            </a:pPr>
            <a:r>
              <a:rPr lang="en-US" sz="1867" dirty="0">
                <a:solidFill>
                  <a:schemeClr val="bg2">
                    <a:lumMod val="50000"/>
                    <a:lumOff val="50000"/>
                  </a:schemeClr>
                </a:solidFill>
                <a:latin typeface="Inter"/>
                <a:cs typeface="Arial" panose="020B0604020202020204" pitchFamily="34" charset="0"/>
              </a:rPr>
              <a:t>on 8 weeks: 5 lunches each week</a:t>
            </a:r>
          </a:p>
          <a:p>
            <a:pPr marL="380990" indent="-380990">
              <a:buFont typeface="Arial" panose="020B0604020202020204" pitchFamily="34" charset="0"/>
              <a:buChar char="•"/>
            </a:pPr>
            <a:r>
              <a:rPr lang="en-US" sz="1867" dirty="0">
                <a:solidFill>
                  <a:schemeClr val="bg2">
                    <a:lumMod val="50000"/>
                    <a:lumOff val="50000"/>
                  </a:schemeClr>
                </a:solidFill>
                <a:latin typeface="Inter"/>
                <a:cs typeface="Arial" panose="020B0604020202020204" pitchFamily="34" charset="0"/>
              </a:rPr>
              <a:t>on 32 weeks: 7 lunches each week</a:t>
            </a:r>
          </a:p>
          <a:p>
            <a:pPr>
              <a:buClr>
                <a:schemeClr val="bg1"/>
              </a:buClr>
            </a:pPr>
            <a:endParaRPr lang="en-US" sz="1867" dirty="0">
              <a:solidFill>
                <a:schemeClr val="bg2">
                  <a:lumMod val="50000"/>
                  <a:lumOff val="50000"/>
                </a:schemeClr>
              </a:solidFill>
              <a:latin typeface="Inter"/>
              <a:cs typeface="Arial" panose="020B0604020202020204" pitchFamily="34" charset="0"/>
            </a:endParaRPr>
          </a:p>
          <a:p>
            <a:pPr>
              <a:buClr>
                <a:schemeClr val="bg1"/>
              </a:buClr>
            </a:pPr>
            <a:endParaRPr lang="en-US" sz="1867" dirty="0">
              <a:solidFill>
                <a:schemeClr val="bg2">
                  <a:lumMod val="50000"/>
                  <a:lumOff val="50000"/>
                </a:schemeClr>
              </a:solidFill>
              <a:latin typeface="Inter"/>
              <a:cs typeface="Arial" panose="020B0604020202020204" pitchFamily="34" charset="0"/>
            </a:endParaRPr>
          </a:p>
          <a:p>
            <a:pPr>
              <a:buClr>
                <a:schemeClr val="bg1"/>
              </a:buClr>
            </a:pPr>
            <a:r>
              <a:rPr lang="en-US" sz="1867" dirty="0">
                <a:solidFill>
                  <a:schemeClr val="bg2">
                    <a:lumMod val="50000"/>
                    <a:lumOff val="50000"/>
                  </a:schemeClr>
                </a:solidFill>
                <a:latin typeface="Inter"/>
                <a:cs typeface="Arial" panose="020B0604020202020204" pitchFamily="34" charset="0"/>
              </a:rPr>
              <a:t>What is the mean number of lunches Alex having each week?</a:t>
            </a:r>
          </a:p>
          <a:p>
            <a:pPr>
              <a:buClr>
                <a:schemeClr val="bg1"/>
              </a:buClr>
            </a:pPr>
            <a:endParaRPr lang="en-US" sz="1867" dirty="0">
              <a:solidFill>
                <a:schemeClr val="bg2"/>
              </a:solidFill>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CB673C4-F81D-4334-9DE5-085A98E80E45}"/>
                  </a:ext>
                </a:extLst>
              </p14:cNvPr>
              <p14:cNvContentPartPr/>
              <p14:nvPr/>
            </p14:nvContentPartPr>
            <p14:xfrm>
              <a:off x="158880" y="2063520"/>
              <a:ext cx="11951040" cy="3328320"/>
            </p14:xfrm>
          </p:contentPart>
        </mc:Choice>
        <mc:Fallback>
          <p:pic>
            <p:nvPicPr>
              <p:cNvPr id="4" name="Ink 3">
                <a:extLst>
                  <a:ext uri="{FF2B5EF4-FFF2-40B4-BE49-F238E27FC236}">
                    <a16:creationId xmlns:a16="http://schemas.microsoft.com/office/drawing/2014/main" id="{BCB673C4-F81D-4334-9DE5-085A98E80E45}"/>
                  </a:ext>
                </a:extLst>
              </p:cNvPr>
              <p:cNvPicPr/>
              <p:nvPr/>
            </p:nvPicPr>
            <p:blipFill>
              <a:blip r:embed="rId5"/>
              <a:stretch>
                <a:fillRect/>
              </a:stretch>
            </p:blipFill>
            <p:spPr>
              <a:xfrm>
                <a:off x="149520" y="2054160"/>
                <a:ext cx="11969760" cy="3347041"/>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111228"/>
            <a:ext cx="10607040" cy="85344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88359" y="0"/>
            <a:ext cx="2250964" cy="1330883"/>
          </a:xfrm>
        </p:spPr>
      </p:pic>
      <p:sp>
        <p:nvSpPr>
          <p:cNvPr id="8" name="TextBox 7">
            <a:extLst>
              <a:ext uri="{FF2B5EF4-FFF2-40B4-BE49-F238E27FC236}">
                <a16:creationId xmlns:a16="http://schemas.microsoft.com/office/drawing/2014/main" id="{9B2D573D-0295-44A9-AEDB-1A984B1AD36C}"/>
              </a:ext>
            </a:extLst>
          </p:cNvPr>
          <p:cNvSpPr txBox="1"/>
          <p:nvPr/>
        </p:nvSpPr>
        <p:spPr>
          <a:xfrm>
            <a:off x="139603" y="1442111"/>
            <a:ext cx="8571459" cy="1754711"/>
          </a:xfrm>
          <a:prstGeom prst="rect">
            <a:avLst/>
          </a:prstGeom>
          <a:noFill/>
        </p:spPr>
        <p:txBody>
          <a:bodyPr wrap="square" rtlCol="0">
            <a:spAutoFit/>
          </a:bodyPr>
          <a:lstStyle/>
          <a:p>
            <a:pPr marL="380990" indent="-380990">
              <a:buClr>
                <a:schemeClr val="bg1"/>
              </a:buClr>
              <a:buFont typeface="Wingdings" panose="05000000000000000000" pitchFamily="2" charset="2"/>
              <a:buChar char="q"/>
            </a:pPr>
            <a:r>
              <a:rPr lang="en-US" sz="1867" dirty="0">
                <a:solidFill>
                  <a:schemeClr val="bg2">
                    <a:lumMod val="50000"/>
                    <a:lumOff val="50000"/>
                  </a:schemeClr>
                </a:solidFill>
                <a:latin typeface="Inter"/>
                <a:cs typeface="Arial" panose="020B0604020202020204" pitchFamily="34" charset="0"/>
              </a:rPr>
              <a:t>Use “Weeks” as the weighting</a:t>
            </a:r>
          </a:p>
          <a:p>
            <a:pPr marL="380990" indent="-380990">
              <a:buClr>
                <a:schemeClr val="bg1"/>
              </a:buClr>
              <a:buFont typeface="Wingdings" panose="05000000000000000000" pitchFamily="2" charset="2"/>
              <a:buChar char="q"/>
            </a:pPr>
            <a:endParaRPr lang="en-US" sz="1867" dirty="0">
              <a:solidFill>
                <a:schemeClr val="bg2">
                  <a:lumMod val="50000"/>
                  <a:lumOff val="50000"/>
                </a:schemeClr>
              </a:solidFill>
              <a:latin typeface="Inter"/>
              <a:cs typeface="Arial" panose="020B0604020202020204" pitchFamily="34" charset="0"/>
            </a:endParaRPr>
          </a:p>
          <a:p>
            <a:pPr marL="380990" indent="-380990">
              <a:buClr>
                <a:schemeClr val="bg1"/>
              </a:buClr>
              <a:buFont typeface="Wingdings" panose="05000000000000000000" pitchFamily="2" charset="2"/>
              <a:buChar char="q"/>
            </a:pPr>
            <a:endParaRPr lang="en-US" sz="1867" dirty="0">
              <a:solidFill>
                <a:schemeClr val="bg2">
                  <a:lumMod val="50000"/>
                  <a:lumOff val="50000"/>
                </a:schemeClr>
              </a:solidFill>
              <a:latin typeface="Inter"/>
              <a:cs typeface="Arial" panose="020B0604020202020204" pitchFamily="34" charset="0"/>
            </a:endParaRPr>
          </a:p>
          <a:p>
            <a:pPr>
              <a:buClr>
                <a:schemeClr val="bg1"/>
              </a:buClr>
            </a:pPr>
            <a:r>
              <a:rPr lang="en-US" sz="1867" b="1" dirty="0">
                <a:solidFill>
                  <a:schemeClr val="bg2">
                    <a:lumMod val="50000"/>
                    <a:lumOff val="50000"/>
                  </a:schemeClr>
                </a:solidFill>
                <a:latin typeface="Inter"/>
                <a:cs typeface="Arial" panose="020B0604020202020204" pitchFamily="34" charset="0"/>
              </a:rPr>
              <a:t>Solution : </a:t>
            </a:r>
          </a:p>
          <a:p>
            <a:pPr>
              <a:buClr>
                <a:schemeClr val="bg1"/>
              </a:buClr>
            </a:pPr>
            <a:endParaRPr lang="en-US" sz="1467" dirty="0">
              <a:solidFill>
                <a:srgbClr val="333333"/>
              </a:solidFill>
              <a:latin typeface="Verdana" panose="020B0604030504040204" pitchFamily="34" charset="0"/>
            </a:endParaRPr>
          </a:p>
          <a:p>
            <a:pPr>
              <a:buClr>
                <a:schemeClr val="bg1"/>
              </a:buClr>
            </a:pPr>
            <a:endParaRPr lang="en-US" sz="1867" dirty="0">
              <a:solidFill>
                <a:schemeClr val="bg2"/>
              </a:solidFill>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7669466" y="4094539"/>
            <a:ext cx="4311239" cy="2159679"/>
          </a:xfrm>
          <a:prstGeom prst="rect">
            <a:avLst/>
          </a:prstGeom>
        </p:spPr>
      </p:pic>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37308"/>
            <a:ext cx="10607040" cy="85344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133088" y="1141953"/>
            <a:ext cx="10607040" cy="4023360"/>
          </a:xfrm>
        </p:spPr>
        <p:txBody>
          <a:bodyPr/>
          <a:lstStyle/>
          <a:p>
            <a:r>
              <a:rPr lang="en-US" sz="2667" dirty="0">
                <a:solidFill>
                  <a:schemeClr val="bg2">
                    <a:lumMod val="50000"/>
                    <a:lumOff val="50000"/>
                  </a:schemeClr>
                </a:solidFill>
                <a:latin typeface="Inter"/>
              </a:rPr>
              <a:t>But it is often better to use a table to make sure you have all the numbers correct:</a:t>
            </a:r>
          </a:p>
          <a:p>
            <a:pPr marL="0" indent="0">
              <a:buNone/>
            </a:pPr>
            <a:r>
              <a:rPr lang="en-US" sz="2667" b="1" dirty="0">
                <a:solidFill>
                  <a:schemeClr val="bg2">
                    <a:lumMod val="50000"/>
                    <a:lumOff val="50000"/>
                  </a:schemeClr>
                </a:solidFill>
                <a:latin typeface="Inter"/>
              </a:rPr>
              <a:t>Example (continued):</a:t>
            </a:r>
          </a:p>
          <a:p>
            <a:pPr algn="l"/>
            <a:r>
              <a:rPr lang="en-US" sz="2667" dirty="0">
                <a:solidFill>
                  <a:schemeClr val="bg2">
                    <a:lumMod val="50000"/>
                    <a:lumOff val="50000"/>
                  </a:schemeClr>
                </a:solidFill>
                <a:latin typeface="Inter"/>
              </a:rPr>
              <a:t>Let's use:</a:t>
            </a:r>
          </a:p>
          <a:p>
            <a:pPr algn="l">
              <a:buFont typeface="Arial" panose="020B0604020202020204" pitchFamily="34" charset="0"/>
              <a:buChar char="•"/>
            </a:pPr>
            <a:r>
              <a:rPr lang="en-US" sz="2667" b="1" dirty="0">
                <a:solidFill>
                  <a:schemeClr val="bg2">
                    <a:lumMod val="50000"/>
                    <a:lumOff val="50000"/>
                  </a:schemeClr>
                </a:solidFill>
                <a:latin typeface="Inter"/>
              </a:rPr>
              <a:t>w</a:t>
            </a:r>
            <a:r>
              <a:rPr lang="en-US" sz="2667" dirty="0">
                <a:solidFill>
                  <a:schemeClr val="bg2">
                    <a:lumMod val="50000"/>
                    <a:lumOff val="50000"/>
                  </a:schemeClr>
                </a:solidFill>
                <a:latin typeface="Inter"/>
              </a:rPr>
              <a:t> for the number of weeks (the weight)</a:t>
            </a:r>
          </a:p>
          <a:p>
            <a:pPr algn="l">
              <a:buFont typeface="Arial" panose="020B0604020202020204" pitchFamily="34" charset="0"/>
              <a:buChar char="•"/>
            </a:pPr>
            <a:r>
              <a:rPr lang="en-US" sz="2667" b="1" dirty="0">
                <a:solidFill>
                  <a:schemeClr val="bg2">
                    <a:lumMod val="50000"/>
                    <a:lumOff val="50000"/>
                  </a:schemeClr>
                </a:solidFill>
                <a:latin typeface="Inter"/>
              </a:rPr>
              <a:t>x</a:t>
            </a:r>
            <a:r>
              <a:rPr lang="en-US" sz="2667" dirty="0">
                <a:solidFill>
                  <a:schemeClr val="bg2">
                    <a:lumMod val="50000"/>
                    <a:lumOff val="50000"/>
                  </a:schemeClr>
                </a:solidFill>
                <a:latin typeface="Inter"/>
              </a:rPr>
              <a:t> for lunches (the value we want the mean of)</a:t>
            </a:r>
          </a:p>
          <a:p>
            <a:pPr algn="l"/>
            <a:r>
              <a:rPr lang="en-US" sz="2667" dirty="0">
                <a:solidFill>
                  <a:schemeClr val="bg2">
                    <a:lumMod val="50000"/>
                    <a:lumOff val="50000"/>
                  </a:schemeClr>
                </a:solidFill>
                <a:latin typeface="Inter"/>
              </a:rPr>
              <a:t>Multiply </a:t>
            </a:r>
            <a:r>
              <a:rPr lang="en-US" sz="2667" b="1" dirty="0">
                <a:solidFill>
                  <a:schemeClr val="bg2">
                    <a:lumMod val="50000"/>
                    <a:lumOff val="50000"/>
                  </a:schemeClr>
                </a:solidFill>
                <a:latin typeface="Inter"/>
              </a:rPr>
              <a:t>w</a:t>
            </a:r>
            <a:r>
              <a:rPr lang="en-US" sz="2667" dirty="0">
                <a:solidFill>
                  <a:schemeClr val="bg2">
                    <a:lumMod val="50000"/>
                    <a:lumOff val="50000"/>
                  </a:schemeClr>
                </a:solidFill>
                <a:latin typeface="Inter"/>
              </a:rPr>
              <a:t> by </a:t>
            </a:r>
            <a:r>
              <a:rPr lang="en-US" sz="2667" b="1" dirty="0">
                <a:solidFill>
                  <a:schemeClr val="bg2">
                    <a:lumMod val="50000"/>
                    <a:lumOff val="50000"/>
                  </a:schemeClr>
                </a:solidFill>
                <a:latin typeface="Inter"/>
              </a:rPr>
              <a:t>x</a:t>
            </a:r>
            <a:r>
              <a:rPr lang="en-US" sz="2667" dirty="0">
                <a:solidFill>
                  <a:schemeClr val="bg2">
                    <a:lumMod val="50000"/>
                    <a:lumOff val="50000"/>
                  </a:schemeClr>
                </a:solidFill>
                <a:latin typeface="Inter"/>
              </a:rPr>
              <a:t>, sum up </a:t>
            </a:r>
            <a:r>
              <a:rPr lang="en-US" sz="2667" b="1" dirty="0">
                <a:solidFill>
                  <a:schemeClr val="bg2">
                    <a:lumMod val="50000"/>
                    <a:lumOff val="50000"/>
                  </a:schemeClr>
                </a:solidFill>
                <a:latin typeface="Inter"/>
              </a:rPr>
              <a:t>w</a:t>
            </a:r>
            <a:r>
              <a:rPr lang="en-US" sz="2667" dirty="0">
                <a:solidFill>
                  <a:schemeClr val="bg2">
                    <a:lumMod val="50000"/>
                    <a:lumOff val="50000"/>
                  </a:schemeClr>
                </a:solidFill>
                <a:latin typeface="Inter"/>
              </a:rPr>
              <a:t> and sum up </a:t>
            </a:r>
            <a:r>
              <a:rPr lang="en-US" sz="2667" b="1" dirty="0" err="1">
                <a:solidFill>
                  <a:schemeClr val="bg2">
                    <a:lumMod val="50000"/>
                    <a:lumOff val="50000"/>
                  </a:schemeClr>
                </a:solidFill>
                <a:latin typeface="Inter"/>
              </a:rPr>
              <a:t>wx</a:t>
            </a:r>
            <a:endParaRPr lang="en-US" sz="2667" dirty="0">
              <a:solidFill>
                <a:schemeClr val="bg2">
                  <a:lumMod val="50000"/>
                  <a:lumOff val="50000"/>
                </a:schemeClr>
              </a:solidFill>
              <a:latin typeface="Inter"/>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10607040" cy="85344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493264" y="1006997"/>
            <a:ext cx="4527701" cy="3284804"/>
          </a:xfrm>
        </p:spPr>
      </p:pic>
      <p:sp>
        <p:nvSpPr>
          <p:cNvPr id="7" name="TextBox 6">
            <a:extLst>
              <a:ext uri="{FF2B5EF4-FFF2-40B4-BE49-F238E27FC236}">
                <a16:creationId xmlns:a16="http://schemas.microsoft.com/office/drawing/2014/main" id="{D6C86B2D-9211-4100-BBC8-0EF99C9983B8}"/>
              </a:ext>
            </a:extLst>
          </p:cNvPr>
          <p:cNvSpPr txBox="1"/>
          <p:nvPr/>
        </p:nvSpPr>
        <p:spPr>
          <a:xfrm>
            <a:off x="5617861" y="1078664"/>
            <a:ext cx="5606225" cy="318100"/>
          </a:xfrm>
          <a:prstGeom prst="rect">
            <a:avLst/>
          </a:prstGeom>
          <a:noFill/>
        </p:spPr>
        <p:txBody>
          <a:bodyPr wrap="square" rtlCol="0">
            <a:spAutoFit/>
          </a:bodyPr>
          <a:lstStyle/>
          <a:p>
            <a:pPr>
              <a:buClr>
                <a:schemeClr val="bg1"/>
              </a:buClr>
            </a:pPr>
            <a:r>
              <a:rPr lang="en-US" sz="1467" dirty="0">
                <a:solidFill>
                  <a:srgbClr val="333333"/>
                </a:solidFill>
                <a:latin typeface="Verdana" panose="020B0604030504040204" pitchFamily="34" charset="0"/>
              </a:rPr>
              <a:t>Divide </a:t>
            </a:r>
            <a:r>
              <a:rPr lang="el-GR" sz="1467" b="1" dirty="0">
                <a:solidFill>
                  <a:srgbClr val="333333"/>
                </a:solidFill>
                <a:latin typeface="Verdana" panose="020B0604030504040204" pitchFamily="34" charset="0"/>
              </a:rPr>
              <a:t>Σ</a:t>
            </a:r>
            <a:r>
              <a:rPr lang="en-US" sz="1467" b="1" dirty="0" err="1">
                <a:solidFill>
                  <a:srgbClr val="333333"/>
                </a:solidFill>
                <a:latin typeface="Verdana" panose="020B0604030504040204" pitchFamily="34" charset="0"/>
              </a:rPr>
              <a:t>wx</a:t>
            </a:r>
            <a:r>
              <a:rPr lang="en-US" sz="1467" dirty="0">
                <a:solidFill>
                  <a:srgbClr val="333333"/>
                </a:solidFill>
                <a:latin typeface="Verdana" panose="020B0604030504040204" pitchFamily="34" charset="0"/>
              </a:rPr>
              <a:t> by </a:t>
            </a:r>
            <a:r>
              <a:rPr lang="el-GR" sz="1467" b="1" dirty="0">
                <a:solidFill>
                  <a:srgbClr val="333333"/>
                </a:solidFill>
                <a:latin typeface="Verdana" panose="020B0604030504040204" pitchFamily="34" charset="0"/>
              </a:rPr>
              <a:t>Σ</a:t>
            </a:r>
            <a:r>
              <a:rPr lang="en-US" sz="1467" b="1" dirty="0">
                <a:solidFill>
                  <a:srgbClr val="333333"/>
                </a:solidFill>
                <a:latin typeface="Verdana" panose="020B0604030504040204" pitchFamily="34" charset="0"/>
              </a:rPr>
              <a:t>w</a:t>
            </a:r>
            <a:r>
              <a:rPr lang="en-US" sz="1467" dirty="0">
                <a:solidFill>
                  <a:srgbClr val="333333"/>
                </a:solidFill>
                <a:latin typeface="Verdana" panose="020B0604030504040204" pitchFamily="34" charset="0"/>
              </a:rPr>
              <a:t>:</a:t>
            </a:r>
            <a:endParaRPr lang="en-US" sz="1867" dirty="0">
              <a:solidFill>
                <a:schemeClr val="bg2"/>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60F3BCD-A1BB-47AE-9CE8-8FF27056963B}"/>
                  </a:ext>
                </a:extLst>
              </p14:cNvPr>
              <p14:cNvContentPartPr/>
              <p14:nvPr/>
            </p14:nvContentPartPr>
            <p14:xfrm>
              <a:off x="819360" y="1371840"/>
              <a:ext cx="9538080" cy="2902080"/>
            </p14:xfrm>
          </p:contentPart>
        </mc:Choice>
        <mc:Fallback>
          <p:pic>
            <p:nvPicPr>
              <p:cNvPr id="2" name="Ink 1">
                <a:extLst>
                  <a:ext uri="{FF2B5EF4-FFF2-40B4-BE49-F238E27FC236}">
                    <a16:creationId xmlns:a16="http://schemas.microsoft.com/office/drawing/2014/main" id="{360F3BCD-A1BB-47AE-9CE8-8FF27056963B}"/>
                  </a:ext>
                </a:extLst>
              </p:cNvPr>
              <p:cNvPicPr/>
              <p:nvPr/>
            </p:nvPicPr>
            <p:blipFill>
              <a:blip r:embed="rId4"/>
              <a:stretch>
                <a:fillRect/>
              </a:stretch>
            </p:blipFill>
            <p:spPr>
              <a:xfrm>
                <a:off x="810360" y="1362480"/>
                <a:ext cx="9556800" cy="2920801"/>
              </a:xfrm>
              <a:prstGeom prst="rect">
                <a:avLst/>
              </a:prstGeom>
            </p:spPr>
          </p:pic>
        </mc:Fallback>
      </mc:AlternateContent>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10607040" cy="85344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83763" y="949302"/>
            <a:ext cx="10972800" cy="5360757"/>
          </a:xfrm>
        </p:spPr>
        <p:txBody>
          <a:bodyPr>
            <a:normAutofit/>
          </a:bodyPr>
          <a:lstStyle/>
          <a:p>
            <a:pPr>
              <a:buFont typeface="Arial" panose="020B0604020202020204" pitchFamily="34" charset="0"/>
              <a:buChar char="•"/>
            </a:pPr>
            <a:r>
              <a:rPr lang="en-US" sz="3200" b="1" dirty="0">
                <a:solidFill>
                  <a:schemeClr val="bg2">
                    <a:lumMod val="50000"/>
                    <a:lumOff val="50000"/>
                  </a:schemeClr>
                </a:solidFill>
                <a:latin typeface="Inter"/>
              </a:rPr>
              <a:t>Weighted Mean: </a:t>
            </a:r>
            <a:r>
              <a:rPr lang="en-US" sz="3200" dirty="0">
                <a:solidFill>
                  <a:schemeClr val="bg2">
                    <a:lumMod val="50000"/>
                    <a:lumOff val="50000"/>
                  </a:schemeClr>
                </a:solidFill>
                <a:latin typeface="Inter"/>
              </a:rPr>
              <a:t>A mean where some values contribute more than others.</a:t>
            </a:r>
          </a:p>
          <a:p>
            <a:pPr>
              <a:buFont typeface="Arial" panose="020B0604020202020204" pitchFamily="34" charset="0"/>
              <a:buChar char="•"/>
            </a:pPr>
            <a:r>
              <a:rPr lang="en-US" sz="3200" dirty="0">
                <a:solidFill>
                  <a:schemeClr val="bg2">
                    <a:lumMod val="50000"/>
                    <a:lumOff val="50000"/>
                  </a:schemeClr>
                </a:solidFill>
                <a:latin typeface="Inter"/>
              </a:rPr>
              <a:t>When the weights add to 1: just multiply each weight by the matching value and sum it all up</a:t>
            </a:r>
          </a:p>
          <a:p>
            <a:pPr>
              <a:buFont typeface="Arial" panose="020B0604020202020204" pitchFamily="34" charset="0"/>
              <a:buChar char="•"/>
            </a:pPr>
            <a:r>
              <a:rPr lang="en-US" sz="3200" dirty="0">
                <a:solidFill>
                  <a:schemeClr val="bg2">
                    <a:lumMod val="50000"/>
                    <a:lumOff val="50000"/>
                  </a:schemeClr>
                </a:solidFill>
                <a:latin typeface="Inter"/>
              </a:rPr>
              <a:t>Otherwise, multiply each weight </a:t>
            </a:r>
            <a:r>
              <a:rPr lang="en-US" sz="3200" b="1" dirty="0">
                <a:solidFill>
                  <a:schemeClr val="bg2">
                    <a:lumMod val="50000"/>
                    <a:lumOff val="50000"/>
                  </a:schemeClr>
                </a:solidFill>
                <a:latin typeface="Inter"/>
              </a:rPr>
              <a:t>w</a:t>
            </a:r>
            <a:r>
              <a:rPr lang="en-US" sz="3200" dirty="0">
                <a:solidFill>
                  <a:schemeClr val="bg2">
                    <a:lumMod val="50000"/>
                    <a:lumOff val="50000"/>
                  </a:schemeClr>
                </a:solidFill>
                <a:latin typeface="Inter"/>
              </a:rPr>
              <a:t> by its matching value </a:t>
            </a:r>
            <a:r>
              <a:rPr lang="en-US" sz="3200" b="1" dirty="0">
                <a:solidFill>
                  <a:schemeClr val="bg2">
                    <a:lumMod val="50000"/>
                    <a:lumOff val="50000"/>
                  </a:schemeClr>
                </a:solidFill>
                <a:latin typeface="Inter"/>
              </a:rPr>
              <a:t>x</a:t>
            </a:r>
            <a:r>
              <a:rPr lang="en-US" sz="3200" dirty="0">
                <a:solidFill>
                  <a:schemeClr val="bg2">
                    <a:lumMod val="50000"/>
                    <a:lumOff val="50000"/>
                  </a:schemeClr>
                </a:solidFill>
                <a:latin typeface="Inter"/>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3284163" y="4524399"/>
            <a:ext cx="4572000" cy="13843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6CEB857-E2D2-4AC5-B27E-FEFAF1A3BC3F}"/>
                  </a:ext>
                </a:extLst>
              </p14:cNvPr>
              <p14:cNvContentPartPr/>
              <p14:nvPr/>
            </p14:nvContentPartPr>
            <p14:xfrm>
              <a:off x="3295680" y="444480"/>
              <a:ext cx="7931520" cy="5175840"/>
            </p14:xfrm>
          </p:contentPart>
        </mc:Choice>
        <mc:Fallback>
          <p:pic>
            <p:nvPicPr>
              <p:cNvPr id="2" name="Ink 1">
                <a:extLst>
                  <a:ext uri="{FF2B5EF4-FFF2-40B4-BE49-F238E27FC236}">
                    <a16:creationId xmlns:a16="http://schemas.microsoft.com/office/drawing/2014/main" id="{B6CEB857-E2D2-4AC5-B27E-FEFAF1A3BC3F}"/>
                  </a:ext>
                </a:extLst>
              </p:cNvPr>
              <p:cNvPicPr/>
              <p:nvPr/>
            </p:nvPicPr>
            <p:blipFill>
              <a:blip r:embed="rId4"/>
              <a:stretch>
                <a:fillRect/>
              </a:stretch>
            </p:blipFill>
            <p:spPr>
              <a:xfrm>
                <a:off x="3286320" y="435120"/>
                <a:ext cx="7950240" cy="5194560"/>
              </a:xfrm>
              <a:prstGeom prst="rect">
                <a:avLst/>
              </a:prstGeom>
            </p:spPr>
          </p:pic>
        </mc:Fallback>
      </mc:AlternateContent>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525589" y="1589"/>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525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524001" y="1"/>
            <a:ext cx="158751" cy="158751"/>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8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12192000" cy="68580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100814" y="1666623"/>
            <a:ext cx="11990372" cy="4047391"/>
          </a:xfrm>
        </p:spPr>
        <p:txBody>
          <a:bodyPr/>
          <a:lstStyle/>
          <a:p>
            <a:r>
              <a:rPr lang="en-US" sz="6400" dirty="0">
                <a:solidFill>
                  <a:schemeClr val="tx2"/>
                </a:solidFill>
              </a:rPr>
              <a:t>Measure of  </a:t>
            </a:r>
            <a:br>
              <a:rPr lang="en-US" sz="6400" dirty="0">
                <a:solidFill>
                  <a:schemeClr val="tx2"/>
                </a:solidFill>
              </a:rPr>
            </a:br>
            <a:r>
              <a:rPr lang="en-US" sz="6400" dirty="0">
                <a:solidFill>
                  <a:schemeClr val="tx2"/>
                </a:solidFill>
              </a:rPr>
              <a:t>Variability</a:t>
            </a:r>
            <a:br>
              <a:rPr lang="en-US" dirty="0"/>
            </a:br>
            <a:br>
              <a:rPr lang="en-US" dirty="0"/>
            </a:br>
            <a:r>
              <a:rPr lang="en-US" dirty="0"/>
              <a:t> </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2F22EEE8-AFD4-4C4A-8CC5-E29AAAEFA926}"/>
                  </a:ext>
                </a:extLst>
              </p14:cNvPr>
              <p14:cNvContentPartPr/>
              <p14:nvPr/>
            </p14:nvContentPartPr>
            <p14:xfrm>
              <a:off x="317280" y="399840"/>
              <a:ext cx="5671200" cy="3492960"/>
            </p14:xfrm>
          </p:contentPart>
        </mc:Choice>
        <mc:Fallback>
          <p:pic>
            <p:nvPicPr>
              <p:cNvPr id="2" name="Ink 1">
                <a:extLst>
                  <a:ext uri="{FF2B5EF4-FFF2-40B4-BE49-F238E27FC236}">
                    <a16:creationId xmlns:a16="http://schemas.microsoft.com/office/drawing/2014/main" id="{2F22EEE8-AFD4-4C4A-8CC5-E29AAAEFA926}"/>
                  </a:ext>
                </a:extLst>
              </p:cNvPr>
              <p:cNvPicPr/>
              <p:nvPr/>
            </p:nvPicPr>
            <p:blipFill>
              <a:blip r:embed="rId11"/>
              <a:stretch>
                <a:fillRect/>
              </a:stretch>
            </p:blipFill>
            <p:spPr>
              <a:xfrm>
                <a:off x="307920" y="390479"/>
                <a:ext cx="5689920" cy="3511681"/>
              </a:xfrm>
              <a:prstGeom prst="rect">
                <a:avLst/>
              </a:prstGeom>
            </p:spPr>
          </p:pic>
        </mc:Fallback>
      </mc:AlternateContent>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66119"/>
            <a:ext cx="10972800" cy="850392"/>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39602" y="916511"/>
            <a:ext cx="11642895" cy="5120184"/>
          </a:xfrm>
          <a:prstGeom prst="rect">
            <a:avLst/>
          </a:prstGeom>
          <a:noFill/>
        </p:spPr>
        <p:txBody>
          <a:bodyPr wrap="square" rtlCol="0">
            <a:spAutoFit/>
          </a:bodyPr>
          <a:lstStyle/>
          <a:p>
            <a:pPr>
              <a:buClr>
                <a:schemeClr val="bg1"/>
              </a:buClr>
            </a:pPr>
            <a:r>
              <a:rPr lang="en-US" sz="2667" b="1" dirty="0">
                <a:solidFill>
                  <a:schemeClr val="bg2">
                    <a:lumMod val="50000"/>
                    <a:lumOff val="50000"/>
                  </a:schemeClr>
                </a:solidFill>
                <a:latin typeface="Inter"/>
                <a:cs typeface="Arial" panose="020B0604020202020204" pitchFamily="34" charset="0"/>
              </a:rPr>
              <a:t>Variability</a:t>
            </a:r>
            <a:r>
              <a:rPr lang="en-US" sz="2667" dirty="0">
                <a:solidFill>
                  <a:schemeClr val="bg2">
                    <a:lumMod val="50000"/>
                    <a:lumOff val="50000"/>
                  </a:schemeClr>
                </a:solidFill>
                <a:latin typeface="Inter"/>
                <a:cs typeface="Arial" panose="020B0604020202020204" pitchFamily="34" charset="0"/>
              </a:rPr>
              <a:t> describes how </a:t>
            </a:r>
            <a:r>
              <a:rPr lang="en-US" sz="2667" b="1" i="1" dirty="0">
                <a:solidFill>
                  <a:schemeClr val="bg2">
                    <a:lumMod val="50000"/>
                    <a:lumOff val="50000"/>
                  </a:schemeClr>
                </a:solidFill>
                <a:latin typeface="Inter"/>
                <a:cs typeface="Arial" panose="020B0604020202020204" pitchFamily="34" charset="0"/>
              </a:rPr>
              <a:t>far apart data points lie from each other </a:t>
            </a:r>
            <a:r>
              <a:rPr lang="en-US" sz="2667"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buClr>
                <a:schemeClr val="bg1"/>
              </a:buClr>
            </a:pPr>
            <a:endParaRPr lang="en-US" sz="1467" b="1" dirty="0">
              <a:solidFill>
                <a:srgbClr val="000000"/>
              </a:solidFill>
              <a:latin typeface="Lato" panose="020F0502020204030203" pitchFamily="34" charset="0"/>
            </a:endParaRPr>
          </a:p>
          <a:p>
            <a:pPr>
              <a:buClr>
                <a:schemeClr val="bg1"/>
              </a:buClr>
            </a:pPr>
            <a:r>
              <a:rPr lang="en-US" sz="2667" dirty="0">
                <a:solidFill>
                  <a:schemeClr val="bg2">
                    <a:lumMod val="50000"/>
                    <a:lumOff val="50000"/>
                  </a:schemeClr>
                </a:solidFill>
                <a:latin typeface="Inter"/>
                <a:cs typeface="Arial" panose="020B0604020202020204" pitchFamily="34" charset="0"/>
              </a:rPr>
              <a:t>Variability is also referred to as </a:t>
            </a:r>
            <a:r>
              <a:rPr lang="en-US" sz="2667" b="1" dirty="0">
                <a:solidFill>
                  <a:schemeClr val="bg2">
                    <a:lumMod val="50000"/>
                    <a:lumOff val="50000"/>
                  </a:schemeClr>
                </a:solidFill>
                <a:latin typeface="Inter"/>
                <a:cs typeface="Arial" panose="020B0604020202020204" pitchFamily="34" charset="0"/>
              </a:rPr>
              <a:t>spread</a:t>
            </a:r>
            <a:r>
              <a:rPr lang="en-US" sz="2667" dirty="0">
                <a:solidFill>
                  <a:schemeClr val="bg2">
                    <a:lumMod val="50000"/>
                    <a:lumOff val="50000"/>
                  </a:schemeClr>
                </a:solidFill>
                <a:latin typeface="Inter"/>
                <a:cs typeface="Arial" panose="020B0604020202020204" pitchFamily="34" charset="0"/>
              </a:rPr>
              <a:t>, </a:t>
            </a:r>
            <a:r>
              <a:rPr lang="en-US" sz="2667" b="1" dirty="0">
                <a:solidFill>
                  <a:schemeClr val="bg2">
                    <a:lumMod val="50000"/>
                    <a:lumOff val="50000"/>
                  </a:schemeClr>
                </a:solidFill>
                <a:latin typeface="Inter"/>
                <a:cs typeface="Arial" panose="020B0604020202020204" pitchFamily="34" charset="0"/>
              </a:rPr>
              <a:t>scatter</a:t>
            </a:r>
            <a:r>
              <a:rPr lang="en-US" sz="2667" dirty="0">
                <a:solidFill>
                  <a:schemeClr val="bg2">
                    <a:lumMod val="50000"/>
                    <a:lumOff val="50000"/>
                  </a:schemeClr>
                </a:solidFill>
                <a:latin typeface="Inter"/>
                <a:cs typeface="Arial" panose="020B0604020202020204" pitchFamily="34" charset="0"/>
              </a:rPr>
              <a:t> or </a:t>
            </a:r>
            <a:r>
              <a:rPr lang="en-US" sz="2667" b="1" dirty="0">
                <a:solidFill>
                  <a:schemeClr val="bg2">
                    <a:lumMod val="50000"/>
                    <a:lumOff val="50000"/>
                  </a:schemeClr>
                </a:solidFill>
                <a:latin typeface="Inter"/>
                <a:cs typeface="Arial" panose="020B0604020202020204" pitchFamily="34" charset="0"/>
              </a:rPr>
              <a:t>dispersion</a:t>
            </a:r>
            <a:r>
              <a:rPr lang="en-US" sz="2667" dirty="0">
                <a:solidFill>
                  <a:schemeClr val="bg2">
                    <a:lumMod val="50000"/>
                    <a:lumOff val="50000"/>
                  </a:schemeClr>
                </a:solidFill>
                <a:latin typeface="Inter"/>
                <a:cs typeface="Arial" panose="020B0604020202020204" pitchFamily="34" charset="0"/>
              </a:rPr>
              <a:t>. It is most commonly measured with the following:</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a:buClr>
                <a:schemeClr val="bg1"/>
              </a:buClr>
            </a:pPr>
            <a:r>
              <a:rPr lang="en-US" sz="2667"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667" b="1" dirty="0">
                <a:solidFill>
                  <a:schemeClr val="accent1"/>
                </a:solidFill>
                <a:latin typeface="Inter"/>
                <a:cs typeface="Arial" panose="020B0604020202020204" pitchFamily="34" charset="0"/>
              </a:rPr>
              <a:t>: </a:t>
            </a:r>
            <a:r>
              <a:rPr lang="en-US" sz="2667" b="1" dirty="0">
                <a:solidFill>
                  <a:schemeClr val="bg2">
                    <a:lumMod val="50000"/>
                    <a:lumOff val="50000"/>
                  </a:schemeClr>
                </a:solidFill>
                <a:latin typeface="Inter"/>
                <a:cs typeface="Arial" panose="020B0604020202020204" pitchFamily="34" charset="0"/>
              </a:rPr>
              <a:t>	</a:t>
            </a:r>
            <a:r>
              <a:rPr lang="en-US" sz="2667" dirty="0">
                <a:solidFill>
                  <a:schemeClr val="bg2">
                    <a:lumMod val="50000"/>
                    <a:lumOff val="50000"/>
                  </a:schemeClr>
                </a:solidFill>
                <a:latin typeface="Inter"/>
                <a:cs typeface="Arial" panose="020B0604020202020204" pitchFamily="34" charset="0"/>
              </a:rPr>
              <a:t>		the difference between the highest and lowest values</a:t>
            </a:r>
          </a:p>
          <a:p>
            <a:pPr>
              <a:buClr>
                <a:schemeClr val="bg1"/>
              </a:buClr>
            </a:pPr>
            <a:r>
              <a:rPr lang="en-US" sz="2667" b="1" u="sng" dirty="0">
                <a:solidFill>
                  <a:schemeClr val="accent1"/>
                </a:solidFill>
                <a:latin typeface="Inter"/>
                <a:cs typeface="Arial" panose="020B0604020202020204" pitchFamily="34" charset="0"/>
              </a:rPr>
              <a:t>Quartile:</a:t>
            </a:r>
            <a:r>
              <a:rPr lang="en-US" sz="2667" dirty="0">
                <a:solidFill>
                  <a:schemeClr val="bg2">
                    <a:lumMod val="50000"/>
                    <a:lumOff val="50000"/>
                  </a:schemeClr>
                </a:solidFill>
                <a:latin typeface="Inter"/>
                <a:cs typeface="Arial" panose="020B0604020202020204" pitchFamily="34" charset="0"/>
              </a:rPr>
              <a:t> 		that divide a list of numbers into quarters</a:t>
            </a:r>
            <a:endParaRPr lang="en-US" sz="2667" b="1" u="sng" dirty="0">
              <a:solidFill>
                <a:schemeClr val="accent1"/>
              </a:solidFill>
              <a:latin typeface="Inter"/>
              <a:cs typeface="Arial" panose="020B0604020202020204" pitchFamily="34" charset="0"/>
            </a:endParaRPr>
          </a:p>
          <a:p>
            <a:pPr>
              <a:buClr>
                <a:schemeClr val="bg1"/>
              </a:buClr>
            </a:pPr>
            <a:r>
              <a:rPr lang="en-US" sz="2667"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667" b="1" dirty="0">
                <a:solidFill>
                  <a:schemeClr val="accent1"/>
                </a:solidFill>
                <a:latin typeface="Inter"/>
                <a:cs typeface="Arial" panose="020B0604020202020204" pitchFamily="34" charset="0"/>
              </a:rPr>
              <a:t>: </a:t>
            </a:r>
            <a:r>
              <a:rPr lang="en-US" sz="2667" dirty="0">
                <a:solidFill>
                  <a:schemeClr val="bg2">
                    <a:lumMod val="50000"/>
                    <a:lumOff val="50000"/>
                  </a:schemeClr>
                </a:solidFill>
                <a:latin typeface="Inter"/>
                <a:cs typeface="Arial" panose="020B0604020202020204" pitchFamily="34" charset="0"/>
              </a:rPr>
              <a:t>	the range of the middle half of a distribution</a:t>
            </a:r>
          </a:p>
          <a:p>
            <a:pPr>
              <a:buClr>
                <a:schemeClr val="bg1"/>
              </a:buClr>
            </a:pPr>
            <a:r>
              <a:rPr lang="en-US" sz="2667"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667" b="1" dirty="0">
                <a:solidFill>
                  <a:schemeClr val="accent1"/>
                </a:solidFill>
                <a:latin typeface="Inter"/>
                <a:cs typeface="Arial" panose="020B0604020202020204" pitchFamily="34" charset="0"/>
              </a:rPr>
              <a:t>: </a:t>
            </a:r>
            <a:r>
              <a:rPr lang="en-US" sz="2667" dirty="0">
                <a:solidFill>
                  <a:schemeClr val="bg2">
                    <a:lumMod val="50000"/>
                    <a:lumOff val="50000"/>
                  </a:schemeClr>
                </a:solidFill>
                <a:latin typeface="Inter"/>
                <a:cs typeface="Arial" panose="020B0604020202020204" pitchFamily="34" charset="0"/>
              </a:rPr>
              <a:t>	average distance from the mean</a:t>
            </a:r>
          </a:p>
          <a:p>
            <a:pPr>
              <a:buClr>
                <a:schemeClr val="bg1"/>
              </a:buClr>
            </a:pPr>
            <a:r>
              <a:rPr lang="en-US" sz="2667"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667" b="1" dirty="0">
                <a:solidFill>
                  <a:schemeClr val="accent1"/>
                </a:solidFill>
                <a:latin typeface="Inter"/>
                <a:cs typeface="Arial" panose="020B0604020202020204" pitchFamily="34" charset="0"/>
              </a:rPr>
              <a:t>: </a:t>
            </a:r>
            <a:r>
              <a:rPr lang="en-US" sz="2667" dirty="0">
                <a:solidFill>
                  <a:schemeClr val="bg2">
                    <a:lumMod val="50000"/>
                    <a:lumOff val="50000"/>
                  </a:schemeClr>
                </a:solidFill>
                <a:latin typeface="Inter"/>
                <a:cs typeface="Arial" panose="020B0604020202020204" pitchFamily="34" charset="0"/>
              </a:rPr>
              <a:t>		average of squared distances from the mean</a:t>
            </a:r>
          </a:p>
          <a:p>
            <a:pPr>
              <a:buClr>
                <a:schemeClr val="bg1"/>
              </a:buClr>
            </a:pPr>
            <a:endParaRPr lang="en-US" sz="1867" dirty="0">
              <a:solidFill>
                <a:schemeClr val="bg2"/>
              </a:solidFill>
            </a:endParaRP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CF5456C-90E8-4EB1-B634-7FB217B81000}"/>
                  </a:ext>
                </a:extLst>
              </p14:cNvPr>
              <p14:cNvContentPartPr/>
              <p14:nvPr/>
            </p14:nvContentPartPr>
            <p14:xfrm>
              <a:off x="324000" y="19200"/>
              <a:ext cx="11862240" cy="6642240"/>
            </p14:xfrm>
          </p:contentPart>
        </mc:Choice>
        <mc:Fallback>
          <p:pic>
            <p:nvPicPr>
              <p:cNvPr id="4" name="Ink 3">
                <a:extLst>
                  <a:ext uri="{FF2B5EF4-FFF2-40B4-BE49-F238E27FC236}">
                    <a16:creationId xmlns:a16="http://schemas.microsoft.com/office/drawing/2014/main" id="{4CF5456C-90E8-4EB1-B634-7FB217B81000}"/>
                  </a:ext>
                </a:extLst>
              </p:cNvPr>
              <p:cNvPicPr/>
              <p:nvPr/>
            </p:nvPicPr>
            <p:blipFill>
              <a:blip r:embed="rId7"/>
              <a:stretch>
                <a:fillRect/>
              </a:stretch>
            </p:blipFill>
            <p:spPr>
              <a:xfrm>
                <a:off x="314640" y="9840"/>
                <a:ext cx="11880960" cy="6660961"/>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10972800" cy="850392"/>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7380348" y="1110017"/>
            <a:ext cx="4374229" cy="3344657"/>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642175"/>
            <a:ext cx="7132868" cy="4298741"/>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latin typeface="Inter"/>
                <a:cs typeface="Arial" panose="020B0604020202020204" pitchFamily="34" charset="0"/>
              </a:rPr>
              <a:t>Ex : Variability in normal distribution </a:t>
            </a:r>
          </a:p>
          <a:p>
            <a:pPr>
              <a:buClr>
                <a:schemeClr val="bg1"/>
              </a:buClr>
            </a:pPr>
            <a:endParaRPr lang="en-US" sz="2400" dirty="0">
              <a:solidFill>
                <a:schemeClr val="bg2">
                  <a:lumMod val="50000"/>
                  <a:lumOff val="50000"/>
                </a:schemeClr>
              </a:solidFill>
              <a:latin typeface="Inter"/>
              <a:cs typeface="Arial" panose="020B0604020202020204" pitchFamily="34" charset="0"/>
            </a:endParaRPr>
          </a:p>
          <a:p>
            <a:pPr algn="l"/>
            <a:r>
              <a:rPr lang="en-US" sz="2400" dirty="0">
                <a:solidFill>
                  <a:schemeClr val="bg2">
                    <a:lumMod val="50000"/>
                    <a:lumOff val="50000"/>
                  </a:schemeClr>
                </a:solidFill>
                <a:latin typeface="Inter"/>
                <a:cs typeface="Arial" panose="020B0604020202020204" pitchFamily="34" charset="0"/>
              </a:rPr>
              <a:t>Using </a:t>
            </a:r>
            <a:r>
              <a:rPr lang="en-US" sz="2400"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sz="2400" dirty="0">
                <a:solidFill>
                  <a:schemeClr val="bg2">
                    <a:lumMod val="50000"/>
                    <a:lumOff val="50000"/>
                  </a:schemeClr>
                </a:solidFill>
                <a:latin typeface="Inter"/>
                <a:cs typeface="Arial" panose="020B0604020202020204" pitchFamily="34" charset="0"/>
              </a:rPr>
              <a:t>, you collect data from 3 groups:</a:t>
            </a:r>
          </a:p>
          <a:p>
            <a:pPr algn="l"/>
            <a:endParaRPr lang="en-US" sz="2400" dirty="0">
              <a:solidFill>
                <a:schemeClr val="bg2">
                  <a:lumMod val="50000"/>
                  <a:lumOff val="50000"/>
                </a:schemeClr>
              </a:solidFill>
              <a:latin typeface="Inter"/>
              <a:cs typeface="Arial" panose="020B0604020202020204" pitchFamily="34" charset="0"/>
            </a:endParaRPr>
          </a:p>
          <a:p>
            <a:pPr algn="l"/>
            <a:r>
              <a:rPr lang="en-US" sz="2400" dirty="0">
                <a:solidFill>
                  <a:schemeClr val="accent1"/>
                </a:solidFill>
                <a:latin typeface="Inter"/>
                <a:cs typeface="Arial" panose="020B0604020202020204" pitchFamily="34" charset="0"/>
              </a:rPr>
              <a:t>Sample A: </a:t>
            </a:r>
            <a:r>
              <a:rPr lang="en-US" sz="2400" dirty="0">
                <a:solidFill>
                  <a:schemeClr val="bg2">
                    <a:lumMod val="50000"/>
                    <a:lumOff val="50000"/>
                  </a:schemeClr>
                </a:solidFill>
                <a:latin typeface="Inter"/>
                <a:cs typeface="Arial" panose="020B0604020202020204" pitchFamily="34" charset="0"/>
              </a:rPr>
              <a:t>high school students,</a:t>
            </a:r>
          </a:p>
          <a:p>
            <a:pPr algn="l"/>
            <a:r>
              <a:rPr lang="en-US" sz="2400" dirty="0">
                <a:solidFill>
                  <a:schemeClr val="accent1"/>
                </a:solidFill>
                <a:latin typeface="Inter"/>
                <a:cs typeface="Arial" panose="020B0604020202020204" pitchFamily="34" charset="0"/>
              </a:rPr>
              <a:t>Sample B: </a:t>
            </a:r>
            <a:r>
              <a:rPr lang="en-US" sz="2400" dirty="0">
                <a:solidFill>
                  <a:schemeClr val="bg2">
                    <a:lumMod val="50000"/>
                    <a:lumOff val="50000"/>
                  </a:schemeClr>
                </a:solidFill>
                <a:latin typeface="Inter"/>
                <a:cs typeface="Arial" panose="020B0604020202020204" pitchFamily="34" charset="0"/>
              </a:rPr>
              <a:t>college students,</a:t>
            </a:r>
          </a:p>
          <a:p>
            <a:pPr algn="l"/>
            <a:r>
              <a:rPr lang="en-US" sz="2400" dirty="0">
                <a:solidFill>
                  <a:schemeClr val="accent1"/>
                </a:solidFill>
                <a:latin typeface="Inter"/>
                <a:cs typeface="Arial" panose="020B0604020202020204" pitchFamily="34" charset="0"/>
              </a:rPr>
              <a:t>Sample C: </a:t>
            </a:r>
            <a:r>
              <a:rPr lang="en-US" sz="2400"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sz="2400"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2400"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467" dirty="0">
              <a:solidFill>
                <a:srgbClr val="0D405F"/>
              </a:solidFill>
              <a:latin typeface="Inter"/>
            </a:endParaRPr>
          </a:p>
          <a:p>
            <a:pPr>
              <a:buClr>
                <a:schemeClr val="bg1"/>
              </a:buClr>
            </a:pPr>
            <a:endParaRPr lang="en-US" sz="1867" dirty="0" err="1">
              <a:solidFill>
                <a:schemeClr val="bg2"/>
              </a:solidFill>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83761" y="4876800"/>
            <a:ext cx="11773192" cy="1816266"/>
          </a:xfrm>
          <a:prstGeom prst="rect">
            <a:avLst/>
          </a:prstGeom>
          <a:noFill/>
        </p:spPr>
        <p:txBody>
          <a:bodyPr wrap="square" rtlCol="0">
            <a:spAutoFit/>
          </a:bodyPr>
          <a:lstStyle/>
          <a:p>
            <a:pPr algn="l"/>
            <a:r>
              <a:rPr lang="en-US" sz="1867"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867" dirty="0">
              <a:solidFill>
                <a:schemeClr val="bg2">
                  <a:lumMod val="50000"/>
                  <a:lumOff val="50000"/>
                </a:schemeClr>
              </a:solidFill>
              <a:latin typeface="Inter"/>
              <a:cs typeface="Arial" panose="020B0604020202020204" pitchFamily="34" charset="0"/>
            </a:endParaRPr>
          </a:p>
          <a:p>
            <a:pPr algn="l"/>
            <a:r>
              <a:rPr lang="en-US" sz="1867" dirty="0">
                <a:solidFill>
                  <a:schemeClr val="bg2">
                    <a:lumMod val="50000"/>
                    <a:lumOff val="50000"/>
                  </a:schemeClr>
                </a:solidFill>
                <a:latin typeface="Inter"/>
                <a:cs typeface="Arial" panose="020B0604020202020204" pitchFamily="34" charset="0"/>
              </a:rPr>
              <a:t>Although the data follows a </a:t>
            </a:r>
            <a:r>
              <a:rPr lang="en-US" sz="1867"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867"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buClr>
                <a:schemeClr val="bg1"/>
              </a:buClr>
            </a:pPr>
            <a:endParaRPr lang="en-US" sz="1867" dirty="0" err="1">
              <a:solidFill>
                <a:schemeClr val="bg2"/>
              </a:solidFill>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2F16301-BEB7-4D0F-86B4-486A09BCE02E}"/>
                  </a:ext>
                </a:extLst>
              </p14:cNvPr>
              <p14:cNvContentPartPr/>
              <p14:nvPr/>
            </p14:nvContentPartPr>
            <p14:xfrm>
              <a:off x="965280" y="6240"/>
              <a:ext cx="11220960" cy="6572640"/>
            </p14:xfrm>
          </p:contentPart>
        </mc:Choice>
        <mc:Fallback>
          <p:pic>
            <p:nvPicPr>
              <p:cNvPr id="3" name="Ink 2">
                <a:extLst>
                  <a:ext uri="{FF2B5EF4-FFF2-40B4-BE49-F238E27FC236}">
                    <a16:creationId xmlns:a16="http://schemas.microsoft.com/office/drawing/2014/main" id="{22F16301-BEB7-4D0F-86B4-486A09BCE02E}"/>
                  </a:ext>
                </a:extLst>
              </p:cNvPr>
              <p:cNvPicPr/>
              <p:nvPr/>
            </p:nvPicPr>
            <p:blipFill>
              <a:blip r:embed="rId6"/>
              <a:stretch>
                <a:fillRect/>
              </a:stretch>
            </p:blipFill>
            <p:spPr>
              <a:xfrm>
                <a:off x="955920" y="-3120"/>
                <a:ext cx="11239680" cy="659136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34951" y="103345"/>
            <a:ext cx="10972800" cy="850392"/>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55842" y="884152"/>
            <a:ext cx="11847645" cy="3006464"/>
          </a:xfrm>
          <a:prstGeom prst="rect">
            <a:avLst/>
          </a:prstGeom>
          <a:noFill/>
        </p:spPr>
        <p:txBody>
          <a:bodyPr wrap="square" rtlCol="0">
            <a:spAutoFit/>
          </a:bodyPr>
          <a:lstStyle/>
          <a:p>
            <a:pPr>
              <a:buClr>
                <a:schemeClr val="bg1"/>
              </a:buClr>
            </a:pPr>
            <a:r>
              <a:rPr lang="en-US" sz="2667"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457189" indent="-457189">
              <a:buClr>
                <a:schemeClr val="bg1"/>
              </a:buClr>
              <a:buFont typeface="Wingdings" panose="05000000000000000000" pitchFamily="2" charset="2"/>
              <a:buChar char="Ø"/>
            </a:pPr>
            <a:r>
              <a:rPr lang="en-US" sz="2667" dirty="0">
                <a:solidFill>
                  <a:schemeClr val="bg2">
                    <a:lumMod val="50000"/>
                    <a:lumOff val="50000"/>
                  </a:schemeClr>
                </a:solidFill>
                <a:latin typeface="Inter"/>
                <a:cs typeface="Arial" panose="020B0604020202020204" pitchFamily="34" charset="0"/>
              </a:rPr>
              <a:t>To </a:t>
            </a:r>
            <a:r>
              <a:rPr lang="en-US" sz="2667"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667" dirty="0">
                <a:solidFill>
                  <a:schemeClr val="bg2">
                    <a:lumMod val="50000"/>
                    <a:lumOff val="50000"/>
                  </a:schemeClr>
                </a:solidFill>
                <a:latin typeface="Inter"/>
                <a:cs typeface="Arial" panose="020B0604020202020204" pitchFamily="34" charset="0"/>
              </a:rPr>
              <a:t>, simply subtract the lowest value from the highest value in the data set.</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a:buClr>
                <a:schemeClr val="bg1"/>
              </a:buClr>
            </a:pPr>
            <a:r>
              <a:rPr lang="en-US" sz="2667" dirty="0">
                <a:solidFill>
                  <a:schemeClr val="bg2">
                    <a:lumMod val="50000"/>
                    <a:lumOff val="50000"/>
                  </a:schemeClr>
                </a:solidFill>
                <a:latin typeface="Inter"/>
                <a:cs typeface="Arial" panose="020B0604020202020204" pitchFamily="34" charset="0"/>
              </a:rPr>
              <a:t>Ex: you have 8 data points from Sample A</a:t>
            </a:r>
          </a:p>
          <a:p>
            <a:pPr>
              <a:buClr>
                <a:schemeClr val="bg1"/>
              </a:buClr>
            </a:pPr>
            <a:endParaRPr lang="en-US" sz="1467" dirty="0">
              <a:solidFill>
                <a:srgbClr val="0D405F"/>
              </a:solidFill>
              <a:latin typeface="Inter"/>
            </a:endParaRPr>
          </a:p>
          <a:p>
            <a:pPr>
              <a:buClr>
                <a:schemeClr val="bg1"/>
              </a:buClr>
            </a:pPr>
            <a:r>
              <a:rPr lang="en-US" sz="1467" b="1" dirty="0">
                <a:solidFill>
                  <a:schemeClr val="accent1"/>
                </a:solidFill>
                <a:latin typeface="Inter"/>
              </a:rPr>
              <a:t>Data (Minutes) 		72	110	134	190	238	287	305	324</a:t>
            </a:r>
            <a:endParaRPr lang="en-US" sz="1867" b="1" dirty="0">
              <a:solidFill>
                <a:schemeClr val="accent1"/>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8EE3F8B-90F8-4CBD-976F-03B004F52BA1}"/>
                  </a:ext>
                </a:extLst>
              </p14:cNvPr>
              <p14:cNvContentPartPr/>
              <p14:nvPr/>
            </p14:nvContentPartPr>
            <p14:xfrm>
              <a:off x="311040" y="450720"/>
              <a:ext cx="11684640" cy="5918880"/>
            </p14:xfrm>
          </p:contentPart>
        </mc:Choice>
        <mc:Fallback>
          <p:pic>
            <p:nvPicPr>
              <p:cNvPr id="4" name="Ink 3">
                <a:extLst>
                  <a:ext uri="{FF2B5EF4-FFF2-40B4-BE49-F238E27FC236}">
                    <a16:creationId xmlns:a16="http://schemas.microsoft.com/office/drawing/2014/main" id="{B8EE3F8B-90F8-4CBD-976F-03B004F52BA1}"/>
                  </a:ext>
                </a:extLst>
              </p:cNvPr>
              <p:cNvPicPr/>
              <p:nvPr/>
            </p:nvPicPr>
            <p:blipFill>
              <a:blip r:embed="rId4"/>
              <a:stretch>
                <a:fillRect/>
              </a:stretch>
            </p:blipFill>
            <p:spPr>
              <a:xfrm>
                <a:off x="301680" y="441360"/>
                <a:ext cx="11703360" cy="593760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98536" y="70240"/>
            <a:ext cx="10607040" cy="853440"/>
          </a:xfrm>
        </p:spPr>
        <p:txBody>
          <a:bodyPr>
            <a:normAutofit fontScale="90000"/>
          </a:bodyPr>
          <a:lstStyle/>
          <a:p>
            <a:r>
              <a:rPr lang="en-US" dirty="0"/>
              <a:t>Terminology </a:t>
            </a:r>
            <a:r>
              <a:rPr lang="en-US" sz="2133"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98538" y="923681"/>
            <a:ext cx="10531885" cy="3134753"/>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98536" y="2307908"/>
            <a:ext cx="9903912" cy="936856"/>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98536" y="3818492"/>
            <a:ext cx="11433760" cy="2337948"/>
          </a:xfrm>
          <a:prstGeom prst="rect">
            <a:avLst/>
          </a:prstGeom>
          <a:noFill/>
        </p:spPr>
        <p:txBody>
          <a:bodyPr wrap="square" rtlCol="0">
            <a:spAutoFit/>
          </a:bodyPr>
          <a:lstStyle/>
          <a:p>
            <a:pPr marL="380990" indent="-380990">
              <a:lnSpc>
                <a:spcPct val="107000"/>
              </a:lnSpc>
              <a:spcAft>
                <a:spcPts val="1067"/>
              </a:spcAft>
              <a:buFont typeface="Wingdings" panose="05000000000000000000" pitchFamily="2" charset="2"/>
              <a:buChar char="Ø"/>
            </a:pPr>
            <a:r>
              <a:rPr lang="en-US" sz="1867" dirty="0">
                <a:solidFill>
                  <a:schemeClr val="bg2">
                    <a:lumMod val="50000"/>
                    <a:lumOff val="50000"/>
                  </a:schemeClr>
                </a:solidFill>
                <a:latin typeface="Arial" panose="020B0604020202020204" pitchFamily="34" charset="0"/>
                <a:cs typeface="Arial" panose="020B0604020202020204" pitchFamily="34" charset="0"/>
              </a:rPr>
              <a:t>A </a:t>
            </a:r>
            <a:r>
              <a:rPr lang="en-US" sz="1867" dirty="0">
                <a:solidFill>
                  <a:schemeClr val="bg1"/>
                </a:solidFill>
                <a:latin typeface="Arial" panose="020B0604020202020204" pitchFamily="34" charset="0"/>
                <a:cs typeface="Arial" panose="020B0604020202020204" pitchFamily="34" charset="0"/>
              </a:rPr>
              <a:t>Variables</a:t>
            </a:r>
            <a:r>
              <a:rPr lang="en-US" sz="1867"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380990" indent="-380990">
              <a:lnSpc>
                <a:spcPct val="107000"/>
              </a:lnSpc>
              <a:spcAft>
                <a:spcPts val="1067"/>
              </a:spcAft>
              <a:buFont typeface="Wingdings" panose="05000000000000000000" pitchFamily="2" charset="2"/>
              <a:buChar char="Ø"/>
            </a:pPr>
            <a:r>
              <a:rPr lang="en-US" sz="1867"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380990" indent="-380990">
              <a:lnSpc>
                <a:spcPct val="107000"/>
              </a:lnSpc>
              <a:spcAft>
                <a:spcPts val="1067"/>
              </a:spcAft>
              <a:buFont typeface="Wingdings" panose="05000000000000000000" pitchFamily="2" charset="2"/>
              <a:buChar char="Ø"/>
            </a:pPr>
            <a:r>
              <a:rPr lang="en-US" sz="1867"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990575" lvl="1" indent="-380990">
              <a:lnSpc>
                <a:spcPct val="107000"/>
              </a:lnSpc>
              <a:spcAft>
                <a:spcPts val="1067"/>
              </a:spcAft>
              <a:buFont typeface="Arial" panose="020B0604020202020204" pitchFamily="34" charset="0"/>
              <a:buChar char="•"/>
            </a:pPr>
            <a:r>
              <a:rPr lang="en-US" sz="1867"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867"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819003" y="3957543"/>
            <a:ext cx="10553991" cy="612131"/>
          </a:xfrm>
          <a:prstGeom prst="rect">
            <a:avLst/>
          </a:prstGeom>
          <a:noFill/>
          <a:ln w="12700" cmpd="sng">
            <a:solidFill>
              <a:schemeClr val="bg2"/>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88415" y="0"/>
            <a:ext cx="10972800" cy="850392"/>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214059" y="939995"/>
            <a:ext cx="11456756" cy="1734064"/>
          </a:xfrm>
          <a:prstGeom prst="rect">
            <a:avLst/>
          </a:prstGeom>
          <a:noFill/>
        </p:spPr>
        <p:txBody>
          <a:bodyPr wrap="square" rtlCol="0">
            <a:spAutoFit/>
          </a:bodyPr>
          <a:lstStyle/>
          <a:p>
            <a:pPr marL="457189" indent="-457189">
              <a:buClr>
                <a:schemeClr val="bg1"/>
              </a:buClr>
              <a:buFont typeface="Wingdings" panose="05000000000000000000" pitchFamily="2" charset="2"/>
              <a:buChar char="q"/>
            </a:pPr>
            <a:r>
              <a:rPr lang="en-US" sz="2667" dirty="0">
                <a:solidFill>
                  <a:schemeClr val="bg2">
                    <a:lumMod val="50000"/>
                    <a:lumOff val="50000"/>
                  </a:schemeClr>
                </a:solidFill>
                <a:latin typeface="Inter"/>
                <a:cs typeface="Arial" panose="020B0604020202020204" pitchFamily="34" charset="0"/>
              </a:rPr>
              <a:t>Because only 2 numbers are used, the range is influenced by </a:t>
            </a:r>
            <a:r>
              <a:rPr lang="en-US" sz="2667"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667" dirty="0">
                <a:solidFill>
                  <a:schemeClr val="bg2">
                    <a:lumMod val="50000"/>
                    <a:lumOff val="50000"/>
                  </a:schemeClr>
                </a:solidFill>
                <a:latin typeface="Inter"/>
                <a:cs typeface="Arial" panose="020B0604020202020204" pitchFamily="34" charset="0"/>
              </a:rPr>
              <a:t> and doesn’t give you any information about the distribution of values. </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marL="457189" indent="-457189">
              <a:buClr>
                <a:schemeClr val="bg1"/>
              </a:buClr>
              <a:buFont typeface="Wingdings" panose="05000000000000000000" pitchFamily="2" charset="2"/>
              <a:buChar char="q"/>
            </a:pPr>
            <a:r>
              <a:rPr lang="en-US" sz="2667"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819005" y="3957543"/>
            <a:ext cx="10553991" cy="502766"/>
          </a:xfrm>
          <a:prstGeom prst="rect">
            <a:avLst/>
          </a:prstGeom>
          <a:noFill/>
        </p:spPr>
        <p:txBody>
          <a:bodyPr wrap="square" rtlCol="0">
            <a:spAutoFit/>
          </a:bodyPr>
          <a:lstStyle/>
          <a:p>
            <a:pPr>
              <a:buClr>
                <a:schemeClr val="bg1"/>
              </a:buClr>
            </a:pPr>
            <a:r>
              <a:rPr lang="en-US" sz="2667" dirty="0">
                <a:solidFill>
                  <a:schemeClr val="bg2">
                    <a:lumMod val="50000"/>
                    <a:lumOff val="50000"/>
                  </a:schemeClr>
                </a:solidFill>
                <a:latin typeface="Inter"/>
                <a:cs typeface="Arial" panose="020B0604020202020204" pitchFamily="34" charset="0"/>
              </a:rPr>
              <a:t>So, we may be better off using </a:t>
            </a:r>
            <a:r>
              <a:rPr lang="en-US" sz="2667" b="1" dirty="0">
                <a:solidFill>
                  <a:schemeClr val="accent1"/>
                </a:solidFill>
                <a:latin typeface="Inter"/>
                <a:cs typeface="Arial" panose="020B0604020202020204" pitchFamily="34" charset="0"/>
              </a:rPr>
              <a:t>Interquartile Range </a:t>
            </a:r>
            <a:r>
              <a:rPr lang="en-US" sz="2667" dirty="0">
                <a:solidFill>
                  <a:schemeClr val="bg2">
                    <a:lumMod val="50000"/>
                    <a:lumOff val="50000"/>
                  </a:schemeClr>
                </a:solidFill>
                <a:latin typeface="Inter"/>
                <a:cs typeface="Arial" panose="020B0604020202020204" pitchFamily="34" charset="0"/>
              </a:rPr>
              <a:t>or </a:t>
            </a:r>
            <a:r>
              <a:rPr lang="en-US" sz="2667" b="1" dirty="0">
                <a:solidFill>
                  <a:schemeClr val="accent1"/>
                </a:solidFill>
                <a:latin typeface="Inter"/>
                <a:cs typeface="Arial" panose="020B0604020202020204" pitchFamily="34" charset="0"/>
              </a:rPr>
              <a:t>Standard Deviation</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AC8D0F3-587F-4AC6-BEBC-3AE719A670E4}"/>
                  </a:ext>
                </a:extLst>
              </p14:cNvPr>
              <p14:cNvContentPartPr/>
              <p14:nvPr/>
            </p14:nvContentPartPr>
            <p14:xfrm>
              <a:off x="2597280" y="108000"/>
              <a:ext cx="9188640" cy="6591840"/>
            </p14:xfrm>
          </p:contentPart>
        </mc:Choice>
        <mc:Fallback>
          <p:pic>
            <p:nvPicPr>
              <p:cNvPr id="6" name="Ink 5">
                <a:extLst>
                  <a:ext uri="{FF2B5EF4-FFF2-40B4-BE49-F238E27FC236}">
                    <a16:creationId xmlns:a16="http://schemas.microsoft.com/office/drawing/2014/main" id="{AAC8D0F3-587F-4AC6-BEBC-3AE719A670E4}"/>
                  </a:ext>
                </a:extLst>
              </p:cNvPr>
              <p:cNvPicPr/>
              <p:nvPr/>
            </p:nvPicPr>
            <p:blipFill>
              <a:blip r:embed="rId4"/>
              <a:stretch>
                <a:fillRect/>
              </a:stretch>
            </p:blipFill>
            <p:spPr>
              <a:xfrm>
                <a:off x="2587920" y="99000"/>
                <a:ext cx="9207360" cy="6610561"/>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97721" y="131267"/>
            <a:ext cx="10972800" cy="850392"/>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67524" y="1060982"/>
            <a:ext cx="10740128" cy="2965364"/>
          </a:xfrm>
          <a:prstGeom prst="rect">
            <a:avLst/>
          </a:prstGeom>
          <a:noFill/>
        </p:spPr>
        <p:txBody>
          <a:bodyPr wrap="square" rtlCol="0">
            <a:spAutoFit/>
          </a:bodyPr>
          <a:lstStyle/>
          <a:p>
            <a:pPr>
              <a:buClr>
                <a:schemeClr val="bg1"/>
              </a:buClr>
            </a:pPr>
            <a:r>
              <a:rPr lang="en-US" sz="2667" dirty="0">
                <a:solidFill>
                  <a:schemeClr val="bg2">
                    <a:lumMod val="50000"/>
                    <a:lumOff val="50000"/>
                  </a:schemeClr>
                </a:solidFill>
                <a:latin typeface="Inter"/>
                <a:cs typeface="Arial" panose="020B0604020202020204" pitchFamily="34" charset="0"/>
              </a:rPr>
              <a:t>Quartiles are the values that divide a list of numbers into quarters:</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marL="457189" indent="-457189">
              <a:buClr>
                <a:schemeClr val="bg1"/>
              </a:buClr>
              <a:buFont typeface="Wingdings" panose="05000000000000000000" pitchFamily="2" charset="2"/>
              <a:buChar char="q"/>
            </a:pPr>
            <a:r>
              <a:rPr lang="en-US" sz="2667" dirty="0">
                <a:solidFill>
                  <a:schemeClr val="bg2">
                    <a:lumMod val="50000"/>
                    <a:lumOff val="50000"/>
                  </a:schemeClr>
                </a:solidFill>
                <a:latin typeface="Inter"/>
                <a:cs typeface="Arial" panose="020B0604020202020204" pitchFamily="34" charset="0"/>
              </a:rPr>
              <a:t>Put the list of numbers in order</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marL="457189" indent="-457189">
              <a:buClr>
                <a:schemeClr val="bg1"/>
              </a:buClr>
              <a:buFont typeface="Wingdings" panose="05000000000000000000" pitchFamily="2" charset="2"/>
              <a:buChar char="q"/>
            </a:pPr>
            <a:r>
              <a:rPr lang="en-US" sz="2667" dirty="0">
                <a:solidFill>
                  <a:schemeClr val="bg2">
                    <a:lumMod val="50000"/>
                    <a:lumOff val="50000"/>
                  </a:schemeClr>
                </a:solidFill>
                <a:latin typeface="Inter"/>
                <a:cs typeface="Arial" panose="020B0604020202020204" pitchFamily="34" charset="0"/>
              </a:rPr>
              <a:t>Then cut the list into four equal parts</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marL="457189" indent="-457189">
              <a:buClr>
                <a:schemeClr val="bg1"/>
              </a:buClr>
              <a:buFont typeface="Wingdings" panose="05000000000000000000" pitchFamily="2" charset="2"/>
              <a:buChar char="q"/>
            </a:pPr>
            <a:r>
              <a:rPr lang="en-US" sz="2667"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87764" y="2558827"/>
            <a:ext cx="4061867" cy="406186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649F936-5384-43FA-9218-60974012F387}"/>
                  </a:ext>
                </a:extLst>
              </p14:cNvPr>
              <p14:cNvContentPartPr/>
              <p14:nvPr/>
            </p14:nvContentPartPr>
            <p14:xfrm>
              <a:off x="3187680" y="1028640"/>
              <a:ext cx="6401280" cy="2972160"/>
            </p14:xfrm>
          </p:contentPart>
        </mc:Choice>
        <mc:Fallback>
          <p:pic>
            <p:nvPicPr>
              <p:cNvPr id="4" name="Ink 3">
                <a:extLst>
                  <a:ext uri="{FF2B5EF4-FFF2-40B4-BE49-F238E27FC236}">
                    <a16:creationId xmlns:a16="http://schemas.microsoft.com/office/drawing/2014/main" id="{2649F936-5384-43FA-9218-60974012F387}"/>
                  </a:ext>
                </a:extLst>
              </p:cNvPr>
              <p:cNvPicPr/>
              <p:nvPr/>
            </p:nvPicPr>
            <p:blipFill>
              <a:blip r:embed="rId5"/>
              <a:stretch>
                <a:fillRect/>
              </a:stretch>
            </p:blipFill>
            <p:spPr>
              <a:xfrm>
                <a:off x="3178320" y="1019280"/>
                <a:ext cx="6420000" cy="299088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10972800" cy="850392"/>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74456" y="720567"/>
            <a:ext cx="10898345" cy="2677656"/>
          </a:xfrm>
          <a:prstGeom prst="rect">
            <a:avLst/>
          </a:prstGeom>
          <a:noFill/>
        </p:spPr>
        <p:txBody>
          <a:bodyPr wrap="square" rtlCol="0">
            <a:spAutoFit/>
          </a:bodyPr>
          <a:lstStyle/>
          <a:p>
            <a:pPr>
              <a:buClr>
                <a:schemeClr val="bg1"/>
              </a:buClr>
            </a:pPr>
            <a:r>
              <a:rPr lang="en-US" sz="2400" b="1" dirty="0">
                <a:solidFill>
                  <a:schemeClr val="bg2">
                    <a:lumMod val="50000"/>
                    <a:lumOff val="50000"/>
                  </a:schemeClr>
                </a:solidFill>
                <a:latin typeface="Inter"/>
                <a:cs typeface="Arial" panose="020B0604020202020204" pitchFamily="34" charset="0"/>
              </a:rPr>
              <a:t>Ex : 5, 7, 4, 4, 6, 2, 8</a:t>
            </a:r>
          </a:p>
          <a:p>
            <a:pPr>
              <a:buClr>
                <a:schemeClr val="bg1"/>
              </a:buClr>
            </a:pPr>
            <a:endParaRPr lang="en-US" sz="2400" b="1" dirty="0">
              <a:solidFill>
                <a:schemeClr val="bg2">
                  <a:lumMod val="50000"/>
                  <a:lumOff val="50000"/>
                </a:schemeClr>
              </a:solidFill>
              <a:latin typeface="Inter"/>
              <a:cs typeface="Arial" panose="020B0604020202020204" pitchFamily="34" charset="0"/>
            </a:endParaRPr>
          </a:p>
          <a:p>
            <a:pPr>
              <a:buClr>
                <a:schemeClr val="bg1"/>
              </a:buClr>
            </a:pPr>
            <a:r>
              <a:rPr lang="en-US" sz="2400" b="1" dirty="0">
                <a:solidFill>
                  <a:schemeClr val="bg2">
                    <a:lumMod val="50000"/>
                    <a:lumOff val="50000"/>
                  </a:schemeClr>
                </a:solidFill>
                <a:latin typeface="Inter"/>
                <a:cs typeface="Arial" panose="020B0604020202020204" pitchFamily="34" charset="0"/>
              </a:rPr>
              <a:t>Put them in order </a:t>
            </a:r>
            <a:r>
              <a:rPr lang="en-US" sz="2400" dirty="0">
                <a:solidFill>
                  <a:schemeClr val="bg2">
                    <a:lumMod val="50000"/>
                    <a:lumOff val="50000"/>
                  </a:schemeClr>
                </a:solidFill>
                <a:latin typeface="Inter"/>
                <a:cs typeface="Arial" panose="020B0604020202020204" pitchFamily="34" charset="0"/>
              </a:rPr>
              <a:t>: 2, 4, 4, 5, 6, 7, 8</a:t>
            </a:r>
          </a:p>
          <a:p>
            <a:pPr>
              <a:buClr>
                <a:schemeClr val="bg1"/>
              </a:buClr>
            </a:pPr>
            <a:endParaRPr lang="en-US" sz="2400" b="1" dirty="0">
              <a:solidFill>
                <a:schemeClr val="bg2">
                  <a:lumMod val="50000"/>
                  <a:lumOff val="50000"/>
                </a:schemeClr>
              </a:solidFill>
              <a:latin typeface="Inter"/>
              <a:cs typeface="Arial" panose="020B0604020202020204" pitchFamily="34" charset="0"/>
            </a:endParaRPr>
          </a:p>
          <a:p>
            <a:pPr>
              <a:buClr>
                <a:schemeClr val="bg1"/>
              </a:buClr>
            </a:pPr>
            <a:r>
              <a:rPr lang="en-US" sz="2400" b="1" dirty="0">
                <a:solidFill>
                  <a:schemeClr val="bg2">
                    <a:lumMod val="50000"/>
                    <a:lumOff val="50000"/>
                  </a:schemeClr>
                </a:solidFill>
                <a:latin typeface="Inter"/>
                <a:cs typeface="Arial" panose="020B0604020202020204" pitchFamily="34" charset="0"/>
              </a:rPr>
              <a:t>Cut the List into Quarters : </a:t>
            </a:r>
          </a:p>
          <a:p>
            <a:pPr>
              <a:buClr>
                <a:schemeClr val="bg1"/>
              </a:buClr>
            </a:pPr>
            <a:endParaRPr lang="en-US" sz="2400" b="1" dirty="0">
              <a:solidFill>
                <a:schemeClr val="bg2">
                  <a:lumMod val="50000"/>
                  <a:lumOff val="50000"/>
                </a:schemeClr>
              </a:solidFill>
              <a:latin typeface="Inter"/>
              <a:cs typeface="Arial" panose="020B0604020202020204" pitchFamily="34" charset="0"/>
            </a:endParaRPr>
          </a:p>
          <a:p>
            <a:pPr>
              <a:buClr>
                <a:schemeClr val="bg1"/>
              </a:buClr>
            </a:pPr>
            <a:endParaRPr lang="en-US" sz="2400" b="1" dirty="0">
              <a:solidFill>
                <a:schemeClr val="bg2"/>
              </a:solidFill>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3030404" y="2843118"/>
            <a:ext cx="4107965" cy="192011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2962FEA-725A-4FF7-8A94-E4CEE43E7DBA}"/>
                  </a:ext>
                </a:extLst>
              </p14:cNvPr>
              <p14:cNvContentPartPr/>
              <p14:nvPr/>
            </p14:nvContentPartPr>
            <p14:xfrm>
              <a:off x="768480" y="1117440"/>
              <a:ext cx="9531840" cy="4769280"/>
            </p14:xfrm>
          </p:contentPart>
        </mc:Choice>
        <mc:Fallback>
          <p:pic>
            <p:nvPicPr>
              <p:cNvPr id="3" name="Ink 2">
                <a:extLst>
                  <a:ext uri="{FF2B5EF4-FFF2-40B4-BE49-F238E27FC236}">
                    <a16:creationId xmlns:a16="http://schemas.microsoft.com/office/drawing/2014/main" id="{A2962FEA-725A-4FF7-8A94-E4CEE43E7DBA}"/>
                  </a:ext>
                </a:extLst>
              </p:cNvPr>
              <p:cNvPicPr/>
              <p:nvPr/>
            </p:nvPicPr>
            <p:blipFill>
              <a:blip r:embed="rId4"/>
              <a:stretch>
                <a:fillRect/>
              </a:stretch>
            </p:blipFill>
            <p:spPr>
              <a:xfrm>
                <a:off x="759120" y="1108080"/>
                <a:ext cx="9550560" cy="478800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75425"/>
            <a:ext cx="10972800" cy="850392"/>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1" y="612044"/>
            <a:ext cx="12024476" cy="6515310"/>
          </a:xfrm>
          <a:prstGeom prst="rect">
            <a:avLst/>
          </a:prstGeom>
          <a:noFill/>
        </p:spPr>
        <p:txBody>
          <a:bodyPr wrap="square" rtlCol="0">
            <a:spAutoFit/>
          </a:bodyPr>
          <a:lstStyle/>
          <a:p>
            <a:pPr>
              <a:buClr>
                <a:schemeClr val="bg1"/>
              </a:buClr>
            </a:pPr>
            <a:r>
              <a:rPr lang="en-US" sz="2667"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buClr>
                <a:schemeClr val="bg1"/>
              </a:buClr>
            </a:pPr>
            <a:endParaRPr lang="en-US" sz="2667" dirty="0">
              <a:solidFill>
                <a:schemeClr val="bg2">
                  <a:lumMod val="50000"/>
                  <a:lumOff val="50000"/>
                </a:schemeClr>
              </a:solidFill>
              <a:latin typeface="Inter"/>
              <a:cs typeface="Arial" panose="020B0604020202020204" pitchFamily="34" charset="0"/>
            </a:endParaRPr>
          </a:p>
          <a:p>
            <a:pPr algn="l"/>
            <a:r>
              <a:rPr lang="en-US" sz="2400" b="1" dirty="0">
                <a:solidFill>
                  <a:schemeClr val="bg2">
                    <a:lumMod val="50000"/>
                    <a:lumOff val="50000"/>
                  </a:schemeClr>
                </a:solidFill>
                <a:latin typeface="Inter"/>
                <a:cs typeface="Arial" panose="020B0604020202020204" pitchFamily="34" charset="0"/>
              </a:rPr>
              <a:t>Example: 1, 3, 3, 4, 5, 6, 6, 7, 8, 8</a:t>
            </a:r>
          </a:p>
          <a:p>
            <a:pPr marL="380990" indent="-380990">
              <a:buFont typeface="Wingdings" panose="05000000000000000000" pitchFamily="2" charset="2"/>
              <a:buChar char="Ø"/>
            </a:pPr>
            <a:r>
              <a:rPr lang="en-US" sz="2400" dirty="0">
                <a:solidFill>
                  <a:schemeClr val="bg2">
                    <a:lumMod val="50000"/>
                    <a:lumOff val="50000"/>
                  </a:schemeClr>
                </a:solidFill>
                <a:latin typeface="Inter"/>
                <a:cs typeface="Arial" panose="020B0604020202020204" pitchFamily="34" charset="0"/>
              </a:rPr>
              <a:t>The numbers are already in order</a:t>
            </a:r>
          </a:p>
          <a:p>
            <a:pPr marL="380990" indent="-380990">
              <a:buFont typeface="Wingdings" panose="05000000000000000000" pitchFamily="2" charset="2"/>
              <a:buChar char="Ø"/>
            </a:pPr>
            <a:r>
              <a:rPr lang="en-US" sz="2400" dirty="0">
                <a:solidFill>
                  <a:schemeClr val="bg2">
                    <a:lumMod val="50000"/>
                    <a:lumOff val="50000"/>
                  </a:schemeClr>
                </a:solidFill>
                <a:latin typeface="Inter"/>
                <a:cs typeface="Arial" panose="020B0604020202020204" pitchFamily="34" charset="0"/>
              </a:rPr>
              <a:t>Cut the list into quarters:</a:t>
            </a:r>
          </a:p>
          <a:p>
            <a:pPr marL="380990" indent="-380990">
              <a:buFont typeface="Wingdings" panose="05000000000000000000" pitchFamily="2" charset="2"/>
              <a:buChar char="Ø"/>
            </a:pPr>
            <a:endParaRPr lang="en-US" sz="2400" dirty="0">
              <a:solidFill>
                <a:schemeClr val="bg2">
                  <a:lumMod val="50000"/>
                  <a:lumOff val="50000"/>
                </a:schemeClr>
              </a:solidFill>
              <a:latin typeface="Inter"/>
              <a:cs typeface="Arial" panose="020B0604020202020204" pitchFamily="34" charset="0"/>
            </a:endParaRPr>
          </a:p>
          <a:p>
            <a:pPr algn="l"/>
            <a:endParaRPr lang="en-US" sz="2400" dirty="0">
              <a:solidFill>
                <a:schemeClr val="bg2">
                  <a:lumMod val="50000"/>
                  <a:lumOff val="50000"/>
                </a:schemeClr>
              </a:solidFill>
              <a:latin typeface="Inter"/>
              <a:cs typeface="Arial" panose="020B0604020202020204" pitchFamily="34" charset="0"/>
            </a:endParaRPr>
          </a:p>
          <a:p>
            <a:pPr algn="l"/>
            <a:r>
              <a:rPr lang="en-US" sz="2667"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667" dirty="0">
                <a:solidFill>
                  <a:schemeClr val="bg2">
                    <a:lumMod val="50000"/>
                    <a:lumOff val="50000"/>
                  </a:schemeClr>
                </a:solidFill>
                <a:latin typeface="Inter"/>
                <a:cs typeface="Arial" panose="020B0604020202020204" pitchFamily="34" charset="0"/>
              </a:rPr>
              <a:t>		Q2 = (5+6)/2 = 5.5</a:t>
            </a:r>
          </a:p>
          <a:p>
            <a:pPr algn="l"/>
            <a:r>
              <a:rPr lang="en-US" sz="2667" b="1" i="1" dirty="0">
                <a:solidFill>
                  <a:schemeClr val="bg2">
                    <a:lumMod val="50000"/>
                    <a:lumOff val="50000"/>
                  </a:schemeClr>
                </a:solidFill>
                <a:latin typeface="Inter"/>
                <a:cs typeface="Arial" panose="020B0604020202020204" pitchFamily="34" charset="0"/>
              </a:rPr>
              <a:t>And the result is:</a:t>
            </a:r>
          </a:p>
          <a:p>
            <a:pPr algn="l"/>
            <a:r>
              <a:rPr lang="en-US" sz="2667" dirty="0">
                <a:solidFill>
                  <a:schemeClr val="bg2">
                    <a:lumMod val="50000"/>
                    <a:lumOff val="50000"/>
                  </a:schemeClr>
                </a:solidFill>
                <a:latin typeface="Inter"/>
                <a:cs typeface="Arial" panose="020B0604020202020204" pitchFamily="34" charset="0"/>
              </a:rPr>
              <a:t>Quartile 1 (Q1) = 3</a:t>
            </a:r>
          </a:p>
          <a:p>
            <a:pPr algn="l"/>
            <a:r>
              <a:rPr lang="en-US" sz="2667" dirty="0">
                <a:solidFill>
                  <a:schemeClr val="bg2">
                    <a:lumMod val="50000"/>
                    <a:lumOff val="50000"/>
                  </a:schemeClr>
                </a:solidFill>
                <a:latin typeface="Inter"/>
                <a:cs typeface="Arial" panose="020B0604020202020204" pitchFamily="34" charset="0"/>
              </a:rPr>
              <a:t>Quartile 2 (Q2) = 5.5</a:t>
            </a:r>
          </a:p>
          <a:p>
            <a:pPr algn="l"/>
            <a:r>
              <a:rPr lang="en-US" sz="2667" dirty="0">
                <a:solidFill>
                  <a:schemeClr val="bg2">
                    <a:lumMod val="50000"/>
                    <a:lumOff val="50000"/>
                  </a:schemeClr>
                </a:solidFill>
                <a:latin typeface="Inter"/>
                <a:cs typeface="Arial" panose="020B0604020202020204" pitchFamily="34" charset="0"/>
              </a:rPr>
              <a:t>Quartile 3 (Q3) = 7</a:t>
            </a:r>
          </a:p>
          <a:p>
            <a:pPr marL="380990" indent="-380990">
              <a:buFont typeface="Wingdings" panose="05000000000000000000" pitchFamily="2" charset="2"/>
              <a:buChar char="Ø"/>
            </a:pPr>
            <a:endParaRPr lang="en-US" sz="2400" dirty="0">
              <a:solidFill>
                <a:schemeClr val="bg2">
                  <a:lumMod val="50000"/>
                  <a:lumOff val="50000"/>
                </a:schemeClr>
              </a:solidFill>
              <a:latin typeface="Inter"/>
              <a:cs typeface="Arial" panose="020B0604020202020204" pitchFamily="34" charset="0"/>
            </a:endParaRPr>
          </a:p>
          <a:p>
            <a:pPr>
              <a:buClr>
                <a:schemeClr val="bg1"/>
              </a:buClr>
            </a:pPr>
            <a:endParaRPr lang="en-US" sz="1467" dirty="0">
              <a:solidFill>
                <a:srgbClr val="333333"/>
              </a:solidFill>
              <a:latin typeface="Verdana" panose="020B0604030504040204" pitchFamily="34" charset="0"/>
            </a:endParaRPr>
          </a:p>
          <a:p>
            <a:pPr>
              <a:buClr>
                <a:schemeClr val="bg1"/>
              </a:buClr>
            </a:pPr>
            <a:endParaRPr lang="en-US" sz="1867" dirty="0">
              <a:solidFill>
                <a:schemeClr val="bg2"/>
              </a:solidFill>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5486401" y="1540527"/>
            <a:ext cx="5606081" cy="2020895"/>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12192000" cy="850392"/>
          </a:xfrm>
        </p:spPr>
        <p:txBody>
          <a:bodyPr>
            <a:normAutofit fontScale="90000"/>
          </a:bodyPr>
          <a:lstStyle/>
          <a:p>
            <a:r>
              <a:rPr lang="en-US" dirty="0"/>
              <a:t>How to find Q1, Q2, Q3 ? lets do a small example to get the understanding</a:t>
            </a:r>
            <a:br>
              <a:rPr lang="en-US" sz="2400" dirty="0">
                <a:latin typeface="Calibri" panose="020F0502020204030204" pitchFamily="34" charset="0"/>
                <a:ea typeface="DengXian" panose="02010600030101010101" pitchFamily="2" charset="-122"/>
                <a:cs typeface="Times New Roman" panose="02020603050405020304" pitchFamily="18" charset="0"/>
              </a:rPr>
            </a:b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29544DF-A350-4E1C-ACD5-C32B08F8F1CA}"/>
                  </a:ext>
                </a:extLst>
              </p14:cNvPr>
              <p14:cNvContentPartPr/>
              <p14:nvPr/>
            </p14:nvContentPartPr>
            <p14:xfrm>
              <a:off x="76320" y="1111200"/>
              <a:ext cx="11512800" cy="5664960"/>
            </p14:xfrm>
          </p:contentPart>
        </mc:Choice>
        <mc:Fallback>
          <p:pic>
            <p:nvPicPr>
              <p:cNvPr id="3" name="Ink 2">
                <a:extLst>
                  <a:ext uri="{FF2B5EF4-FFF2-40B4-BE49-F238E27FC236}">
                    <a16:creationId xmlns:a16="http://schemas.microsoft.com/office/drawing/2014/main" id="{D29544DF-A350-4E1C-ACD5-C32B08F8F1CA}"/>
                  </a:ext>
                </a:extLst>
              </p:cNvPr>
              <p:cNvPicPr/>
              <p:nvPr/>
            </p:nvPicPr>
            <p:blipFill>
              <a:blip r:embed="rId3"/>
              <a:stretch>
                <a:fillRect/>
              </a:stretch>
            </p:blipFill>
            <p:spPr>
              <a:xfrm>
                <a:off x="66960" y="1101840"/>
                <a:ext cx="11531520" cy="5683680"/>
              </a:xfrm>
              <a:prstGeom prst="rect">
                <a:avLst/>
              </a:prstGeom>
            </p:spPr>
          </p:pic>
        </mc:Fallback>
      </mc:AlternateContent>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10972800" cy="850392"/>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850393"/>
            <a:ext cx="12080317" cy="2431820"/>
          </a:xfrm>
          <a:prstGeom prst="rect">
            <a:avLst/>
          </a:prstGeom>
          <a:noFill/>
        </p:spPr>
        <p:txBody>
          <a:bodyPr wrap="square" rtlCol="0">
            <a:spAutoFit/>
          </a:bodyPr>
          <a:lstStyle/>
          <a:p>
            <a:pPr marL="457189" indent="-457189">
              <a:buFont typeface="Wingdings" panose="05000000000000000000" pitchFamily="2" charset="2"/>
              <a:buChar char="Ø"/>
            </a:pPr>
            <a:r>
              <a:rPr lang="en-US" sz="2667" dirty="0">
                <a:solidFill>
                  <a:schemeClr val="bg2">
                    <a:lumMod val="50000"/>
                    <a:lumOff val="50000"/>
                  </a:schemeClr>
                </a:solidFill>
                <a:latin typeface="Inter"/>
                <a:cs typeface="Arial" panose="020B0604020202020204" pitchFamily="34" charset="0"/>
              </a:rPr>
              <a:t>The</a:t>
            </a:r>
            <a:r>
              <a:rPr lang="en-US" sz="2667"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667"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667" b="1" dirty="0">
                <a:solidFill>
                  <a:schemeClr val="bg2">
                    <a:lumMod val="50000"/>
                    <a:lumOff val="50000"/>
                  </a:schemeClr>
                </a:solidFill>
                <a:latin typeface="Inter"/>
                <a:cs typeface="Arial" panose="020B0604020202020204" pitchFamily="34" charset="0"/>
              </a:rPr>
              <a:t> </a:t>
            </a:r>
            <a:r>
              <a:rPr lang="en-US" sz="2667" dirty="0">
                <a:solidFill>
                  <a:schemeClr val="bg2">
                    <a:lumMod val="50000"/>
                    <a:lumOff val="50000"/>
                  </a:schemeClr>
                </a:solidFill>
                <a:latin typeface="Inter"/>
                <a:cs typeface="Arial" panose="020B0604020202020204" pitchFamily="34" charset="0"/>
              </a:rPr>
              <a:t>gives you the spread of the middle of your distribution.</a:t>
            </a:r>
          </a:p>
          <a:p>
            <a:pPr marL="457189" indent="-457189">
              <a:buFont typeface="Wingdings" panose="05000000000000000000" pitchFamily="2" charset="2"/>
              <a:buChar char="Ø"/>
            </a:pPr>
            <a:endParaRPr lang="en-US" sz="2667" dirty="0">
              <a:solidFill>
                <a:schemeClr val="bg2">
                  <a:lumMod val="50000"/>
                  <a:lumOff val="50000"/>
                </a:schemeClr>
              </a:solidFill>
              <a:latin typeface="Inter"/>
              <a:cs typeface="Arial" panose="020B0604020202020204" pitchFamily="34" charset="0"/>
            </a:endParaRPr>
          </a:p>
          <a:p>
            <a:pPr marL="457189" indent="-457189">
              <a:buFont typeface="Wingdings" panose="05000000000000000000" pitchFamily="2" charset="2"/>
              <a:buChar char="Ø"/>
            </a:pPr>
            <a:r>
              <a:rPr lang="en-US" sz="2667"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3050571" y="3548223"/>
            <a:ext cx="5391189" cy="270980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FA09E02-EFF9-45BA-A361-510C1F35679A}"/>
                  </a:ext>
                </a:extLst>
              </p14:cNvPr>
              <p14:cNvContentPartPr/>
              <p14:nvPr/>
            </p14:nvContentPartPr>
            <p14:xfrm>
              <a:off x="1168320" y="2127360"/>
              <a:ext cx="10706880" cy="3251520"/>
            </p14:xfrm>
          </p:contentPart>
        </mc:Choice>
        <mc:Fallback>
          <p:pic>
            <p:nvPicPr>
              <p:cNvPr id="4" name="Ink 3">
                <a:extLst>
                  <a:ext uri="{FF2B5EF4-FFF2-40B4-BE49-F238E27FC236}">
                    <a16:creationId xmlns:a16="http://schemas.microsoft.com/office/drawing/2014/main" id="{BFA09E02-EFF9-45BA-A361-510C1F35679A}"/>
                  </a:ext>
                </a:extLst>
              </p:cNvPr>
              <p:cNvPicPr/>
              <p:nvPr/>
            </p:nvPicPr>
            <p:blipFill>
              <a:blip r:embed="rId5"/>
              <a:stretch>
                <a:fillRect/>
              </a:stretch>
            </p:blipFill>
            <p:spPr>
              <a:xfrm>
                <a:off x="1158960" y="2118000"/>
                <a:ext cx="10725600" cy="327024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10972800" cy="850392"/>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967916"/>
            <a:ext cx="12192000" cy="1528752"/>
          </a:xfrm>
          <a:prstGeom prst="rect">
            <a:avLst/>
          </a:prstGeom>
          <a:noFill/>
        </p:spPr>
        <p:txBody>
          <a:bodyPr wrap="square" rtlCol="0">
            <a:spAutoFit/>
          </a:bodyPr>
          <a:lstStyle/>
          <a:p>
            <a:pPr>
              <a:buClr>
                <a:schemeClr val="bg1"/>
              </a:buClr>
            </a:pPr>
            <a:r>
              <a:rPr lang="en-US" sz="3733" dirty="0">
                <a:solidFill>
                  <a:schemeClr val="bg2">
                    <a:lumMod val="50000"/>
                    <a:lumOff val="50000"/>
                  </a:schemeClr>
                </a:solidFill>
                <a:latin typeface="Inter"/>
                <a:cs typeface="Arial" panose="020B0604020202020204" pitchFamily="34" charset="0"/>
              </a:rPr>
              <a:t>Ex: you have 8 data points from Sample A</a:t>
            </a:r>
          </a:p>
          <a:p>
            <a:pPr>
              <a:buClr>
                <a:schemeClr val="bg1"/>
              </a:buClr>
            </a:pPr>
            <a:endParaRPr lang="en-US" sz="1867" dirty="0">
              <a:solidFill>
                <a:srgbClr val="0D405F"/>
              </a:solidFill>
              <a:latin typeface="Inter"/>
            </a:endParaRPr>
          </a:p>
          <a:p>
            <a:pPr>
              <a:buClr>
                <a:schemeClr val="bg1"/>
              </a:buClr>
            </a:pPr>
            <a:r>
              <a:rPr lang="en-US" sz="1867" b="1" dirty="0">
                <a:solidFill>
                  <a:schemeClr val="accent1"/>
                </a:solidFill>
                <a:latin typeface="Inter"/>
              </a:rPr>
              <a:t>Data (Minutes) 	72	110	134	190	238	287	305	324</a:t>
            </a:r>
            <a:endParaRPr lang="en-US" sz="2400" b="1" dirty="0">
              <a:solidFill>
                <a:schemeClr val="accent1"/>
              </a:solidFill>
            </a:endParaRPr>
          </a:p>
          <a:p>
            <a:pPr>
              <a:buClr>
                <a:schemeClr val="bg1"/>
              </a:buClr>
            </a:pPr>
            <a:endParaRPr lang="en-US" sz="1867" dirty="0" err="1">
              <a:solidFill>
                <a:schemeClr val="bg2"/>
              </a:solidFil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04D1283-B8ED-4480-BE7D-E473504712EB}"/>
                  </a:ext>
                </a:extLst>
              </p14:cNvPr>
              <p14:cNvContentPartPr/>
              <p14:nvPr/>
            </p14:nvContentPartPr>
            <p14:xfrm>
              <a:off x="768480" y="70080"/>
              <a:ext cx="10617600" cy="6775680"/>
            </p14:xfrm>
          </p:contentPart>
        </mc:Choice>
        <mc:Fallback>
          <p:pic>
            <p:nvPicPr>
              <p:cNvPr id="4" name="Ink 3">
                <a:extLst>
                  <a:ext uri="{FF2B5EF4-FFF2-40B4-BE49-F238E27FC236}">
                    <a16:creationId xmlns:a16="http://schemas.microsoft.com/office/drawing/2014/main" id="{804D1283-B8ED-4480-BE7D-E473504712EB}"/>
                  </a:ext>
                </a:extLst>
              </p:cNvPr>
              <p:cNvPicPr/>
              <p:nvPr/>
            </p:nvPicPr>
            <p:blipFill>
              <a:blip r:embed="rId3"/>
              <a:stretch>
                <a:fillRect/>
              </a:stretch>
            </p:blipFill>
            <p:spPr>
              <a:xfrm>
                <a:off x="759120" y="60720"/>
                <a:ext cx="10636320" cy="679440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10972800" cy="850392"/>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74783" y="776149"/>
            <a:ext cx="10823235" cy="1241237"/>
          </a:xfrm>
          <a:prstGeom prst="rect">
            <a:avLst/>
          </a:prstGeom>
          <a:noFill/>
        </p:spPr>
        <p:txBody>
          <a:bodyPr wrap="square" rtlCol="0">
            <a:spAutoFit/>
          </a:bodyPr>
          <a:lstStyle/>
          <a:p>
            <a:pPr>
              <a:buClr>
                <a:schemeClr val="bg1"/>
              </a:buClr>
            </a:pPr>
            <a:r>
              <a:rPr lang="en-US" sz="3733"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2095356" y="2301682"/>
            <a:ext cx="5554893" cy="2508029"/>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316434" y="5159395"/>
            <a:ext cx="8943903" cy="831190"/>
          </a:xfrm>
          <a:prstGeom prst="rect">
            <a:avLst/>
          </a:prstGeom>
          <a:noFill/>
        </p:spPr>
        <p:txBody>
          <a:bodyPr wrap="square" rtlCol="0">
            <a:spAutoFit/>
          </a:bodyPr>
          <a:lstStyle/>
          <a:p>
            <a:pPr algn="l"/>
            <a:r>
              <a:rPr lang="en-US" sz="1467" dirty="0">
                <a:solidFill>
                  <a:schemeClr val="bg2">
                    <a:lumMod val="50000"/>
                    <a:lumOff val="50000"/>
                  </a:schemeClr>
                </a:solidFill>
                <a:latin typeface="Verdana" panose="020B0604030504040204" pitchFamily="34" charset="0"/>
              </a:rPr>
              <a:t>The </a:t>
            </a:r>
            <a:r>
              <a:rPr lang="en-US" sz="1467" b="1" dirty="0">
                <a:solidFill>
                  <a:schemeClr val="bg2">
                    <a:lumMod val="50000"/>
                    <a:lumOff val="50000"/>
                  </a:schemeClr>
                </a:solidFill>
                <a:latin typeface="Verdana" panose="020B0604030504040204" pitchFamily="34" charset="0"/>
              </a:rPr>
              <a:t>Interquartile Range</a:t>
            </a:r>
            <a:r>
              <a:rPr lang="en-US" sz="1467" dirty="0">
                <a:solidFill>
                  <a:schemeClr val="bg2">
                    <a:lumMod val="50000"/>
                    <a:lumOff val="50000"/>
                  </a:schemeClr>
                </a:solidFill>
                <a:latin typeface="Verdana" panose="020B0604030504040204" pitchFamily="34" charset="0"/>
              </a:rPr>
              <a:t> is:</a:t>
            </a:r>
          </a:p>
          <a:p>
            <a:pPr algn="ctr"/>
            <a:r>
              <a:rPr lang="en-US" sz="1467" dirty="0">
                <a:solidFill>
                  <a:schemeClr val="bg2">
                    <a:lumMod val="50000"/>
                    <a:lumOff val="50000"/>
                  </a:schemeClr>
                </a:solidFill>
                <a:latin typeface="Verdana" panose="020B0604030504040204" pitchFamily="34" charset="0"/>
              </a:rPr>
              <a:t>Q3 − Q1 = 7 − 4 = </a:t>
            </a:r>
            <a:r>
              <a:rPr lang="en-US" sz="1467" b="1" dirty="0">
                <a:solidFill>
                  <a:schemeClr val="bg2">
                    <a:lumMod val="50000"/>
                    <a:lumOff val="50000"/>
                  </a:schemeClr>
                </a:solidFill>
                <a:latin typeface="Verdana" panose="020B0604030504040204" pitchFamily="34" charset="0"/>
              </a:rPr>
              <a:t>3</a:t>
            </a:r>
            <a:endParaRPr lang="en-US" sz="1467" dirty="0">
              <a:solidFill>
                <a:schemeClr val="bg2">
                  <a:lumMod val="50000"/>
                  <a:lumOff val="50000"/>
                </a:schemeClr>
              </a:solidFill>
              <a:latin typeface="Verdana" panose="020B0604030504040204" pitchFamily="34" charset="0"/>
            </a:endParaRPr>
          </a:p>
          <a:p>
            <a:pPr>
              <a:buClr>
                <a:schemeClr val="bg1"/>
              </a:buClr>
            </a:pPr>
            <a:endParaRPr lang="en-US" sz="1867" dirty="0" err="1">
              <a:solidFill>
                <a:schemeClr val="bg2"/>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49525E9-4594-4231-BA98-FEAB793C9B18}"/>
                  </a:ext>
                </a:extLst>
              </p14:cNvPr>
              <p14:cNvContentPartPr/>
              <p14:nvPr/>
            </p14:nvContentPartPr>
            <p14:xfrm>
              <a:off x="3670080" y="4013280"/>
              <a:ext cx="2959680" cy="1752960"/>
            </p14:xfrm>
          </p:contentPart>
        </mc:Choice>
        <mc:Fallback>
          <p:pic>
            <p:nvPicPr>
              <p:cNvPr id="4" name="Ink 3">
                <a:extLst>
                  <a:ext uri="{FF2B5EF4-FFF2-40B4-BE49-F238E27FC236}">
                    <a16:creationId xmlns:a16="http://schemas.microsoft.com/office/drawing/2014/main" id="{C49525E9-4594-4231-BA98-FEAB793C9B18}"/>
                  </a:ext>
                </a:extLst>
              </p:cNvPr>
              <p:cNvPicPr/>
              <p:nvPr/>
            </p:nvPicPr>
            <p:blipFill>
              <a:blip r:embed="rId4"/>
              <a:stretch>
                <a:fillRect/>
              </a:stretch>
            </p:blipFill>
            <p:spPr>
              <a:xfrm>
                <a:off x="3660720" y="4003919"/>
                <a:ext cx="2978401" cy="1771681"/>
              </a:xfrm>
              <a:prstGeom prst="rect">
                <a:avLst/>
              </a:prstGeom>
            </p:spPr>
          </p:pic>
        </mc:Fallback>
      </mc:AlternateContent>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90791" y="140573"/>
            <a:ext cx="10972800" cy="850392"/>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75425"/>
            <a:ext cx="10972800" cy="850392"/>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241977" y="925818"/>
            <a:ext cx="10218945" cy="379656"/>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latin typeface="Verdana" panose="020B0604030504040204" pitchFamily="34" charset="0"/>
              </a:rPr>
              <a:t>We can show all the important values in a "Box and Whisker Plot", like this:</a:t>
            </a:r>
            <a:endParaRPr lang="en-US" sz="2400" dirty="0">
              <a:solidFill>
                <a:schemeClr val="bg2">
                  <a:lumMod val="50000"/>
                  <a:lumOff val="50000"/>
                </a:schemeClr>
              </a:solidFill>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2361570" y="2186579"/>
            <a:ext cx="5707487" cy="175269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6A46BB-FF18-4BAB-ADA7-8811BFC1132A}"/>
                  </a:ext>
                </a:extLst>
              </p14:cNvPr>
              <p14:cNvContentPartPr/>
              <p14:nvPr/>
            </p14:nvContentPartPr>
            <p14:xfrm>
              <a:off x="2965440" y="2717760"/>
              <a:ext cx="4813920" cy="1327680"/>
            </p14:xfrm>
          </p:contentPart>
        </mc:Choice>
        <mc:Fallback>
          <p:pic>
            <p:nvPicPr>
              <p:cNvPr id="4" name="Ink 3">
                <a:extLst>
                  <a:ext uri="{FF2B5EF4-FFF2-40B4-BE49-F238E27FC236}">
                    <a16:creationId xmlns:a16="http://schemas.microsoft.com/office/drawing/2014/main" id="{9B6A46BB-FF18-4BAB-ADA7-8811BFC1132A}"/>
                  </a:ext>
                </a:extLst>
              </p:cNvPr>
              <p:cNvPicPr/>
              <p:nvPr/>
            </p:nvPicPr>
            <p:blipFill>
              <a:blip r:embed="rId4"/>
              <a:stretch>
                <a:fillRect/>
              </a:stretch>
            </p:blipFill>
            <p:spPr>
              <a:xfrm>
                <a:off x="2956080" y="2708400"/>
                <a:ext cx="4832640" cy="134640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30480"/>
            <a:ext cx="10607040" cy="85344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5129242" y="726509"/>
            <a:ext cx="1979113"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366727" y="1915089"/>
            <a:ext cx="2304788"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7596342" y="1915089"/>
            <a:ext cx="2304788"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83506" y="3409516"/>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2519122" y="3409516"/>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5209439"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7645055"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2519122" y="1235902"/>
            <a:ext cx="3599677" cy="679188"/>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6118800" y="1235902"/>
            <a:ext cx="2629937" cy="679188"/>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1187188" y="2424481"/>
            <a:ext cx="1331933" cy="98503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2519121" y="2424481"/>
            <a:ext cx="1103683" cy="98503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6313122" y="2424482"/>
            <a:ext cx="2435615"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8748737" y="2424482"/>
            <a:ext cx="1"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39603" y="4439377"/>
            <a:ext cx="791084" cy="379656"/>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9901131" y="3429000"/>
            <a:ext cx="2207364" cy="509392"/>
          </a:xfrm>
          <a:prstGeom prst="round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667" dirty="0">
                <a:solidFill>
                  <a:schemeClr val="tx2"/>
                </a:solidFill>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8748736" y="2424482"/>
            <a:ext cx="2256077" cy="100451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12192000" cy="850392"/>
          </a:xfrm>
        </p:spPr>
        <p:txBody>
          <a:bodyPr>
            <a:normAutofit fontScale="90000"/>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93069" y="535901"/>
            <a:ext cx="11400916" cy="5982535"/>
          </a:xfrm>
          <a:prstGeom prst="rect">
            <a:avLst/>
          </a:prstGeom>
          <a:noFill/>
        </p:spPr>
        <p:txBody>
          <a:bodyPr wrap="square" rtlCol="0">
            <a:spAutoFit/>
          </a:bodyPr>
          <a:lstStyle/>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Example: </a:t>
            </a:r>
            <a:r>
              <a:rPr lang="en-US" sz="1467" b="1" dirty="0">
                <a:solidFill>
                  <a:schemeClr val="bg2">
                    <a:lumMod val="50000"/>
                    <a:lumOff val="50000"/>
                  </a:schemeClr>
                </a:solidFill>
                <a:latin typeface="Verdana" panose="020B0604030504040204" pitchFamily="34" charset="0"/>
              </a:rPr>
              <a:t>Box and Whisker Plot and Interquartile Range</a:t>
            </a:r>
            <a:r>
              <a:rPr lang="en-US" sz="1467" dirty="0">
                <a:solidFill>
                  <a:schemeClr val="bg2">
                    <a:lumMod val="50000"/>
                    <a:lumOff val="50000"/>
                  </a:schemeClr>
                </a:solidFill>
                <a:latin typeface="Verdana" panose="020B0604030504040204" pitchFamily="34" charset="0"/>
              </a:rPr>
              <a:t> for</a:t>
            </a: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4, 17, 7, 14, 18, 12, 3, 16, 10, 4, 4, 11</a:t>
            </a:r>
          </a:p>
          <a:p>
            <a:pPr algn="l"/>
            <a:endParaRPr lang="en-US" sz="1467" dirty="0">
              <a:solidFill>
                <a:schemeClr val="bg2">
                  <a:lumMod val="50000"/>
                  <a:lumOff val="50000"/>
                </a:schemeClr>
              </a:solidFill>
              <a:latin typeface="Verdana" panose="020B0604030504040204" pitchFamily="34" charset="0"/>
            </a:endParaRPr>
          </a:p>
          <a:p>
            <a:pPr algn="l"/>
            <a:r>
              <a:rPr lang="en-US" sz="1467" b="1" dirty="0">
                <a:solidFill>
                  <a:schemeClr val="bg2">
                    <a:lumMod val="50000"/>
                    <a:lumOff val="50000"/>
                  </a:schemeClr>
                </a:solidFill>
                <a:latin typeface="Verdana" panose="020B0604030504040204" pitchFamily="34" charset="0"/>
              </a:rPr>
              <a:t>Put them in order:   </a:t>
            </a:r>
            <a:r>
              <a:rPr lang="en-US" sz="1467" dirty="0">
                <a:solidFill>
                  <a:schemeClr val="bg2">
                    <a:lumMod val="50000"/>
                    <a:lumOff val="50000"/>
                  </a:schemeClr>
                </a:solidFill>
                <a:latin typeface="Verdana" panose="020B0604030504040204" pitchFamily="34" charset="0"/>
              </a:rPr>
              <a:t>3, 4, 4, 4, 7, 10, 11, 12, 14, 16, 17, 18</a:t>
            </a:r>
          </a:p>
          <a:p>
            <a:pPr algn="l"/>
            <a:endParaRPr lang="en-US" sz="1467" dirty="0">
              <a:solidFill>
                <a:schemeClr val="bg2">
                  <a:lumMod val="50000"/>
                  <a:lumOff val="50000"/>
                </a:schemeClr>
              </a:solidFill>
              <a:latin typeface="Verdana" panose="020B0604030504040204" pitchFamily="34" charset="0"/>
            </a:endParaRPr>
          </a:p>
          <a:p>
            <a:pPr algn="l"/>
            <a:r>
              <a:rPr lang="en-US" sz="1467" b="1" dirty="0">
                <a:solidFill>
                  <a:schemeClr val="bg2">
                    <a:lumMod val="50000"/>
                    <a:lumOff val="50000"/>
                  </a:schemeClr>
                </a:solidFill>
                <a:latin typeface="Verdana" panose="020B0604030504040204" pitchFamily="34" charset="0"/>
              </a:rPr>
              <a:t>Cut it into quarters:  </a:t>
            </a:r>
            <a:r>
              <a:rPr lang="en-US" sz="1467" dirty="0">
                <a:solidFill>
                  <a:schemeClr val="bg2">
                    <a:lumMod val="50000"/>
                    <a:lumOff val="50000"/>
                  </a:schemeClr>
                </a:solidFill>
                <a:latin typeface="Verdana" panose="020B0604030504040204" pitchFamily="34" charset="0"/>
              </a:rPr>
              <a:t>3, 4, 4 | 4, 7, 10 | 11, 12, 14 | 16, 17, 18</a:t>
            </a:r>
          </a:p>
          <a:p>
            <a:pPr algn="l"/>
            <a:endParaRPr lang="en-US" sz="1467" dirty="0">
              <a:solidFill>
                <a:schemeClr val="bg2">
                  <a:lumMod val="50000"/>
                  <a:lumOff val="50000"/>
                </a:schemeClr>
              </a:solidFill>
              <a:latin typeface="Verdana" panose="020B0604030504040204" pitchFamily="34" charset="0"/>
            </a:endParaRP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In this case all the quartiles are between numbers:</a:t>
            </a: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Quartile 1 (Q1) = (4+4)/2 = </a:t>
            </a:r>
            <a:r>
              <a:rPr lang="en-US" sz="1467" b="1" dirty="0">
                <a:solidFill>
                  <a:schemeClr val="bg2">
                    <a:lumMod val="50000"/>
                    <a:lumOff val="50000"/>
                  </a:schemeClr>
                </a:solidFill>
                <a:latin typeface="Verdana" panose="020B0604030504040204" pitchFamily="34" charset="0"/>
              </a:rPr>
              <a:t>4</a:t>
            </a:r>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Quartile 2 (Q2) = (10+11)/2 = </a:t>
            </a:r>
            <a:r>
              <a:rPr lang="en-US" sz="1467" b="1" dirty="0">
                <a:solidFill>
                  <a:schemeClr val="bg2">
                    <a:lumMod val="50000"/>
                    <a:lumOff val="50000"/>
                  </a:schemeClr>
                </a:solidFill>
                <a:latin typeface="Verdana" panose="020B0604030504040204" pitchFamily="34" charset="0"/>
              </a:rPr>
              <a:t>10.5</a:t>
            </a:r>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Quartile 3 (Q3) = (14+16)/2 = </a:t>
            </a:r>
            <a:r>
              <a:rPr lang="en-US" sz="1467" b="1" dirty="0">
                <a:solidFill>
                  <a:schemeClr val="bg2">
                    <a:lumMod val="50000"/>
                    <a:lumOff val="50000"/>
                  </a:schemeClr>
                </a:solidFill>
                <a:latin typeface="Verdana" panose="020B0604030504040204" pitchFamily="34" charset="0"/>
              </a:rPr>
              <a:t>15</a:t>
            </a: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Also:</a:t>
            </a:r>
          </a:p>
          <a:p>
            <a:pPr algn="l"/>
            <a:endParaRPr lang="en-US" sz="1467" dirty="0">
              <a:solidFill>
                <a:schemeClr val="bg2">
                  <a:lumMod val="50000"/>
                  <a:lumOff val="50000"/>
                </a:schemeClr>
              </a:solidFill>
              <a:latin typeface="Verdana" panose="020B0604030504040204" pitchFamily="34" charset="0"/>
            </a:endParaRPr>
          </a:p>
          <a:p>
            <a:pPr algn="l"/>
            <a:r>
              <a:rPr lang="en-US" sz="1467" dirty="0">
                <a:solidFill>
                  <a:schemeClr val="bg2">
                    <a:lumMod val="50000"/>
                    <a:lumOff val="50000"/>
                  </a:schemeClr>
                </a:solidFill>
                <a:latin typeface="Verdana" panose="020B0604030504040204" pitchFamily="34" charset="0"/>
              </a:rPr>
              <a:t>The Lowest Value is </a:t>
            </a:r>
            <a:r>
              <a:rPr lang="en-US" sz="1467" b="1" dirty="0">
                <a:solidFill>
                  <a:schemeClr val="bg2">
                    <a:lumMod val="50000"/>
                    <a:lumOff val="50000"/>
                  </a:schemeClr>
                </a:solidFill>
                <a:latin typeface="Verdana" panose="020B0604030504040204" pitchFamily="34" charset="0"/>
              </a:rPr>
              <a:t>3</a:t>
            </a:r>
            <a:r>
              <a:rPr lang="en-US" sz="1467" dirty="0">
                <a:solidFill>
                  <a:schemeClr val="bg2">
                    <a:lumMod val="50000"/>
                    <a:lumOff val="50000"/>
                  </a:schemeClr>
                </a:solidFill>
                <a:latin typeface="Verdana" panose="020B0604030504040204" pitchFamily="34" charset="0"/>
              </a:rPr>
              <a:t>,</a:t>
            </a:r>
          </a:p>
          <a:p>
            <a:pPr algn="l"/>
            <a:r>
              <a:rPr lang="en-US" sz="1467" dirty="0">
                <a:solidFill>
                  <a:schemeClr val="bg2">
                    <a:lumMod val="50000"/>
                    <a:lumOff val="50000"/>
                  </a:schemeClr>
                </a:solidFill>
                <a:latin typeface="Verdana" panose="020B0604030504040204" pitchFamily="34" charset="0"/>
              </a:rPr>
              <a:t>The Highest Value is </a:t>
            </a:r>
            <a:r>
              <a:rPr lang="en-US" sz="1467" b="1" dirty="0">
                <a:solidFill>
                  <a:schemeClr val="bg2">
                    <a:lumMod val="50000"/>
                    <a:lumOff val="50000"/>
                  </a:schemeClr>
                </a:solidFill>
                <a:latin typeface="Verdana" panose="020B0604030504040204" pitchFamily="34" charset="0"/>
              </a:rPr>
              <a:t>18</a:t>
            </a:r>
          </a:p>
          <a:p>
            <a:pPr algn="l"/>
            <a:endParaRPr lang="en-US" sz="1467" b="1" dirty="0">
              <a:solidFill>
                <a:schemeClr val="bg2">
                  <a:lumMod val="50000"/>
                  <a:lumOff val="50000"/>
                </a:schemeClr>
              </a:solidFill>
              <a:latin typeface="Verdana" panose="020B0604030504040204" pitchFamily="34" charset="0"/>
            </a:endParaRPr>
          </a:p>
          <a:p>
            <a:pPr algn="l"/>
            <a:endParaRPr lang="en-US" sz="1467" b="1" dirty="0">
              <a:solidFill>
                <a:schemeClr val="bg2">
                  <a:lumMod val="50000"/>
                  <a:lumOff val="50000"/>
                </a:schemeClr>
              </a:solidFill>
              <a:latin typeface="Verdana" panose="020B0604030504040204" pitchFamily="34" charset="0"/>
            </a:endParaRPr>
          </a:p>
          <a:p>
            <a:pPr algn="l"/>
            <a:endParaRPr lang="en-US" sz="1333" dirty="0">
              <a:solidFill>
                <a:schemeClr val="bg2">
                  <a:lumMod val="50000"/>
                  <a:lumOff val="50000"/>
                </a:schemeClr>
              </a:solidFill>
              <a:latin typeface="Verdana" panose="020B0604030504040204" pitchFamily="34" charset="0"/>
            </a:endParaRPr>
          </a:p>
          <a:p>
            <a:pPr algn="l"/>
            <a:r>
              <a:rPr lang="en-US" sz="1333" dirty="0">
                <a:solidFill>
                  <a:schemeClr val="bg2">
                    <a:lumMod val="50000"/>
                    <a:lumOff val="50000"/>
                  </a:schemeClr>
                </a:solidFill>
                <a:latin typeface="Verdana" panose="020B0604030504040204" pitchFamily="34" charset="0"/>
              </a:rPr>
              <a:t>And the </a:t>
            </a:r>
            <a:r>
              <a:rPr lang="en-US" sz="1333" b="1" dirty="0">
                <a:solidFill>
                  <a:schemeClr val="bg2">
                    <a:lumMod val="50000"/>
                    <a:lumOff val="50000"/>
                  </a:schemeClr>
                </a:solidFill>
                <a:latin typeface="Verdana" panose="020B0604030504040204" pitchFamily="34" charset="0"/>
              </a:rPr>
              <a:t>Interquartile Range</a:t>
            </a:r>
            <a:r>
              <a:rPr lang="en-US" sz="1333" dirty="0">
                <a:solidFill>
                  <a:schemeClr val="bg2">
                    <a:lumMod val="50000"/>
                    <a:lumOff val="50000"/>
                  </a:schemeClr>
                </a:solidFill>
                <a:latin typeface="Verdana" panose="020B0604030504040204" pitchFamily="34" charset="0"/>
              </a:rPr>
              <a:t> is:  Q3 − Q1 = 15 − 4 = </a:t>
            </a:r>
            <a:r>
              <a:rPr lang="en-US" sz="1333" b="1" dirty="0">
                <a:solidFill>
                  <a:schemeClr val="bg2">
                    <a:lumMod val="50000"/>
                    <a:lumOff val="50000"/>
                  </a:schemeClr>
                </a:solidFill>
                <a:latin typeface="Verdana" panose="020B0604030504040204" pitchFamily="34" charset="0"/>
              </a:rPr>
              <a:t>11</a:t>
            </a:r>
            <a:endParaRPr lang="en-US" sz="1333" dirty="0">
              <a:solidFill>
                <a:schemeClr val="bg2">
                  <a:lumMod val="50000"/>
                  <a:lumOff val="50000"/>
                </a:schemeClr>
              </a:solidFill>
              <a:latin typeface="Verdana" panose="020B0604030504040204" pitchFamily="34" charset="0"/>
            </a:endParaRPr>
          </a:p>
          <a:p>
            <a:pPr algn="l"/>
            <a:endParaRPr lang="en-US" sz="1467" dirty="0">
              <a:solidFill>
                <a:srgbClr val="333333"/>
              </a:solidFill>
              <a:latin typeface="Verdana" panose="020B0604030504040204" pitchFamily="34" charset="0"/>
            </a:endParaRP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3417412" y="4015625"/>
            <a:ext cx="8518648" cy="1440737"/>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93068" y="5565508"/>
            <a:ext cx="5360757" cy="577027"/>
          </a:xfrm>
          <a:prstGeom prst="rect">
            <a:avLst/>
          </a:prstGeom>
          <a:noFill/>
          <a:ln w="19050" cmpd="sng">
            <a:solidFill>
              <a:schemeClr val="tx1"/>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D0159A9-6868-4138-984F-59CBFC20329E}"/>
                  </a:ext>
                </a:extLst>
              </p14:cNvPr>
              <p14:cNvContentPartPr/>
              <p14:nvPr/>
            </p14:nvContentPartPr>
            <p14:xfrm>
              <a:off x="216000" y="1149120"/>
              <a:ext cx="10877760" cy="3633120"/>
            </p14:xfrm>
          </p:contentPart>
        </mc:Choice>
        <mc:Fallback>
          <p:pic>
            <p:nvPicPr>
              <p:cNvPr id="4" name="Ink 3">
                <a:extLst>
                  <a:ext uri="{FF2B5EF4-FFF2-40B4-BE49-F238E27FC236}">
                    <a16:creationId xmlns:a16="http://schemas.microsoft.com/office/drawing/2014/main" id="{CD0159A9-6868-4138-984F-59CBFC20329E}"/>
                  </a:ext>
                </a:extLst>
              </p:cNvPr>
              <p:cNvPicPr/>
              <p:nvPr/>
            </p:nvPicPr>
            <p:blipFill>
              <a:blip r:embed="rId4"/>
              <a:stretch>
                <a:fillRect/>
              </a:stretch>
            </p:blipFill>
            <p:spPr>
              <a:xfrm>
                <a:off x="206640" y="1139760"/>
                <a:ext cx="10896480" cy="3651840"/>
              </a:xfrm>
              <a:prstGeom prst="rect">
                <a:avLst/>
              </a:prstGeom>
            </p:spPr>
          </p:pic>
        </mc:Fallback>
      </mc:AlternateContent>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10972800" cy="850392"/>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1" y="1079597"/>
            <a:ext cx="11903487" cy="3785652"/>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rPr>
              <a:t>Every distribution can be organized using a five-number summary:</a:t>
            </a:r>
          </a:p>
          <a:p>
            <a:pPr>
              <a:buClr>
                <a:schemeClr val="bg1"/>
              </a:buClr>
            </a:pPr>
            <a:endParaRPr lang="en-US" sz="2400" dirty="0">
              <a:solidFill>
                <a:schemeClr val="bg2">
                  <a:lumMod val="50000"/>
                  <a:lumOff val="50000"/>
                </a:schemeClr>
              </a:solidFill>
            </a:endParaRPr>
          </a:p>
          <a:p>
            <a:pPr>
              <a:buClr>
                <a:schemeClr val="bg1"/>
              </a:buClr>
            </a:pPr>
            <a:r>
              <a:rPr lang="en-US" sz="2400" dirty="0">
                <a:solidFill>
                  <a:schemeClr val="bg2">
                    <a:lumMod val="50000"/>
                    <a:lumOff val="50000"/>
                  </a:schemeClr>
                </a:solidFill>
              </a:rPr>
              <a:t>Lowest value</a:t>
            </a:r>
          </a:p>
          <a:p>
            <a:pPr>
              <a:buClr>
                <a:schemeClr val="bg1"/>
              </a:buClr>
            </a:pPr>
            <a:r>
              <a:rPr lang="en-US" sz="2400" dirty="0">
                <a:solidFill>
                  <a:schemeClr val="bg2">
                    <a:lumMod val="50000"/>
                    <a:lumOff val="50000"/>
                  </a:schemeClr>
                </a:solidFill>
              </a:rPr>
              <a:t>Q1: 25th percentile</a:t>
            </a:r>
          </a:p>
          <a:p>
            <a:pPr>
              <a:buClr>
                <a:schemeClr val="bg1"/>
              </a:buClr>
            </a:pPr>
            <a:r>
              <a:rPr lang="en-US" sz="2400" dirty="0">
                <a:solidFill>
                  <a:schemeClr val="bg2">
                    <a:lumMod val="50000"/>
                    <a:lumOff val="50000"/>
                  </a:schemeClr>
                </a:solidFill>
              </a:rPr>
              <a:t>Q2: the median</a:t>
            </a:r>
          </a:p>
          <a:p>
            <a:pPr>
              <a:buClr>
                <a:schemeClr val="bg1"/>
              </a:buClr>
            </a:pPr>
            <a:r>
              <a:rPr lang="en-US" sz="2400" dirty="0">
                <a:solidFill>
                  <a:schemeClr val="bg2">
                    <a:lumMod val="50000"/>
                    <a:lumOff val="50000"/>
                  </a:schemeClr>
                </a:solidFill>
              </a:rPr>
              <a:t>Q3: 75th percentile</a:t>
            </a:r>
          </a:p>
          <a:p>
            <a:pPr>
              <a:buClr>
                <a:schemeClr val="bg1"/>
              </a:buClr>
            </a:pPr>
            <a:r>
              <a:rPr lang="en-US" sz="2400" dirty="0">
                <a:solidFill>
                  <a:schemeClr val="bg2">
                    <a:lumMod val="50000"/>
                    <a:lumOff val="50000"/>
                  </a:schemeClr>
                </a:solidFill>
              </a:rPr>
              <a:t>Highest value (Q4)</a:t>
            </a:r>
          </a:p>
          <a:p>
            <a:pPr>
              <a:buClr>
                <a:schemeClr val="bg1"/>
              </a:buClr>
            </a:pPr>
            <a:endParaRPr lang="en-US" sz="2400" dirty="0">
              <a:solidFill>
                <a:schemeClr val="bg2">
                  <a:lumMod val="50000"/>
                  <a:lumOff val="50000"/>
                </a:schemeClr>
              </a:solidFill>
            </a:endParaRPr>
          </a:p>
          <a:p>
            <a:pPr>
              <a:buClr>
                <a:schemeClr val="bg1"/>
              </a:buClr>
            </a:pPr>
            <a:endParaRPr lang="en-US" sz="2400" dirty="0">
              <a:solidFill>
                <a:schemeClr val="bg2">
                  <a:lumMod val="50000"/>
                  <a:lumOff val="50000"/>
                </a:schemeClr>
              </a:solidFill>
            </a:endParaRPr>
          </a:p>
          <a:p>
            <a:pPr>
              <a:buClr>
                <a:schemeClr val="bg1"/>
              </a:buClr>
            </a:pPr>
            <a:r>
              <a:rPr lang="en-US" sz="2400" dirty="0">
                <a:solidFill>
                  <a:schemeClr val="bg2">
                    <a:lumMod val="50000"/>
                    <a:lumOff val="50000"/>
                  </a:schemeClr>
                </a:solidFill>
              </a:rPr>
              <a:t>These five-number summaries can be easily visualized using box and whisker plots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9222FD3-9F34-403F-8BDC-2B9FFB97B0D4}"/>
                  </a:ext>
                </a:extLst>
              </p14:cNvPr>
              <p14:cNvContentPartPr/>
              <p14:nvPr/>
            </p14:nvContentPartPr>
            <p14:xfrm>
              <a:off x="19200" y="368160"/>
              <a:ext cx="11697120" cy="6375840"/>
            </p14:xfrm>
          </p:contentPart>
        </mc:Choice>
        <mc:Fallback>
          <p:pic>
            <p:nvPicPr>
              <p:cNvPr id="4" name="Ink 3">
                <a:extLst>
                  <a:ext uri="{FF2B5EF4-FFF2-40B4-BE49-F238E27FC236}">
                    <a16:creationId xmlns:a16="http://schemas.microsoft.com/office/drawing/2014/main" id="{B9222FD3-9F34-403F-8BDC-2B9FFB97B0D4}"/>
                  </a:ext>
                </a:extLst>
              </p:cNvPr>
              <p:cNvPicPr/>
              <p:nvPr/>
            </p:nvPicPr>
            <p:blipFill>
              <a:blip r:embed="rId3"/>
              <a:stretch>
                <a:fillRect/>
              </a:stretch>
            </p:blipFill>
            <p:spPr>
              <a:xfrm>
                <a:off x="9840" y="358800"/>
                <a:ext cx="11715840" cy="6394561"/>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10972800" cy="850392"/>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1" y="879694"/>
            <a:ext cx="11782497" cy="4524508"/>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rPr>
              <a:t>How far, on average, all values are from the middle</a:t>
            </a:r>
          </a:p>
          <a:p>
            <a:pPr>
              <a:buClr>
                <a:schemeClr val="bg1"/>
              </a:buClr>
            </a:pPr>
            <a:endParaRPr lang="en-US" sz="2400" dirty="0">
              <a:solidFill>
                <a:schemeClr val="bg2">
                  <a:lumMod val="50000"/>
                  <a:lumOff val="50000"/>
                </a:schemeClr>
              </a:solidFill>
            </a:endParaRPr>
          </a:p>
          <a:p>
            <a:pPr>
              <a:buClr>
                <a:schemeClr val="bg1"/>
              </a:buClr>
            </a:pPr>
            <a:r>
              <a:rPr lang="en-US" sz="2400" b="1" dirty="0">
                <a:solidFill>
                  <a:schemeClr val="bg2">
                    <a:lumMod val="50000"/>
                    <a:lumOff val="50000"/>
                  </a:schemeClr>
                </a:solidFill>
              </a:rPr>
              <a:t>Calculation Steps : </a:t>
            </a:r>
          </a:p>
          <a:p>
            <a:pPr>
              <a:buClr>
                <a:schemeClr val="bg1"/>
              </a:buClr>
            </a:pPr>
            <a:endParaRPr lang="en-US" sz="2400" dirty="0">
              <a:solidFill>
                <a:schemeClr val="bg2">
                  <a:lumMod val="50000"/>
                  <a:lumOff val="50000"/>
                </a:schemeClr>
              </a:solidFill>
            </a:endParaRPr>
          </a:p>
          <a:p>
            <a:pPr marL="457189" indent="-457189">
              <a:buAutoNum type="arabicPeriod"/>
            </a:pPr>
            <a:r>
              <a:rPr lang="en-US" sz="2400" dirty="0">
                <a:solidFill>
                  <a:schemeClr val="bg2">
                    <a:lumMod val="50000"/>
                    <a:lumOff val="50000"/>
                  </a:schemeClr>
                </a:solidFill>
              </a:rPr>
              <a:t>Find the </a:t>
            </a:r>
            <a:r>
              <a:rPr lang="en-US" sz="2400" dirty="0">
                <a:solidFill>
                  <a:schemeClr val="bg2">
                    <a:lumMod val="50000"/>
                    <a:lumOff val="50000"/>
                  </a:schemeClr>
                </a:solidFill>
                <a:hlinkClick r:id="rId2">
                  <a:extLst>
                    <a:ext uri="{A12FA001-AC4F-418D-AE19-62706E023703}">
                      <ahyp:hlinkClr xmlns:ahyp="http://schemas.microsoft.com/office/drawing/2018/hyperlinkcolor" val="tx"/>
                    </a:ext>
                  </a:extLst>
                </a:hlinkClick>
              </a:rPr>
              <a:t>mean</a:t>
            </a:r>
            <a:r>
              <a:rPr lang="en-US" sz="2400" dirty="0">
                <a:solidFill>
                  <a:schemeClr val="bg2">
                    <a:lumMod val="50000"/>
                    <a:lumOff val="50000"/>
                  </a:schemeClr>
                </a:solidFill>
              </a:rPr>
              <a:t> of all values</a:t>
            </a:r>
          </a:p>
          <a:p>
            <a:pPr algn="l"/>
            <a:endParaRPr lang="en-US" sz="2400" dirty="0">
              <a:solidFill>
                <a:schemeClr val="bg2">
                  <a:lumMod val="50000"/>
                  <a:lumOff val="50000"/>
                </a:schemeClr>
              </a:solidFill>
            </a:endParaRPr>
          </a:p>
          <a:p>
            <a:pPr algn="l"/>
            <a:r>
              <a:rPr lang="en-US" sz="2400" dirty="0">
                <a:solidFill>
                  <a:schemeClr val="bg2">
                    <a:lumMod val="50000"/>
                    <a:lumOff val="50000"/>
                  </a:schemeClr>
                </a:solidFill>
              </a:rPr>
              <a:t>2. Find the distance of each value from that mean (subtract the mean from each value, ignore minus signs)</a:t>
            </a:r>
          </a:p>
          <a:p>
            <a:pPr algn="l"/>
            <a:endParaRPr lang="en-US" sz="2400" dirty="0">
              <a:solidFill>
                <a:schemeClr val="bg2">
                  <a:lumMod val="50000"/>
                  <a:lumOff val="50000"/>
                </a:schemeClr>
              </a:solidFill>
            </a:endParaRPr>
          </a:p>
          <a:p>
            <a:pPr algn="l"/>
            <a:r>
              <a:rPr lang="en-US" sz="2400" dirty="0">
                <a:solidFill>
                  <a:schemeClr val="bg2">
                    <a:lumMod val="50000"/>
                    <a:lumOff val="50000"/>
                  </a:schemeClr>
                </a:solidFill>
              </a:rPr>
              <a:t>3. Then find the mean of those distances</a:t>
            </a:r>
          </a:p>
          <a:p>
            <a:pPr>
              <a:buClr>
                <a:schemeClr val="bg1"/>
              </a:buClr>
            </a:pPr>
            <a:endParaRPr lang="en-US" sz="1467" dirty="0">
              <a:solidFill>
                <a:srgbClr val="333333"/>
              </a:solidFill>
              <a:latin typeface="Verdana" panose="020B0604030504040204" pitchFamily="34" charset="0"/>
            </a:endParaRPr>
          </a:p>
          <a:p>
            <a:pPr>
              <a:buClr>
                <a:schemeClr val="bg1"/>
              </a:buClr>
            </a:pPr>
            <a:endParaRPr lang="en-US" sz="1467" dirty="0">
              <a:solidFill>
                <a:srgbClr val="333333"/>
              </a:solidFill>
              <a:latin typeface="Verdana" panose="020B0604030504040204" pitchFamily="34" charset="0"/>
            </a:endParaRPr>
          </a:p>
          <a:p>
            <a:pPr>
              <a:buClr>
                <a:schemeClr val="bg1"/>
              </a:buClr>
            </a:pPr>
            <a:endParaRPr lang="en-US" sz="1867" dirty="0">
              <a:solidFill>
                <a:schemeClr val="bg2"/>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94F32F1-DDB0-479A-A7B0-15A1E31CF56E}"/>
                  </a:ext>
                </a:extLst>
              </p14:cNvPr>
              <p14:cNvContentPartPr/>
              <p14:nvPr/>
            </p14:nvContentPartPr>
            <p14:xfrm>
              <a:off x="355680" y="450720"/>
              <a:ext cx="10325280" cy="4324800"/>
            </p14:xfrm>
          </p:contentPart>
        </mc:Choice>
        <mc:Fallback>
          <p:pic>
            <p:nvPicPr>
              <p:cNvPr id="4" name="Ink 3">
                <a:extLst>
                  <a:ext uri="{FF2B5EF4-FFF2-40B4-BE49-F238E27FC236}">
                    <a16:creationId xmlns:a16="http://schemas.microsoft.com/office/drawing/2014/main" id="{094F32F1-DDB0-479A-A7B0-15A1E31CF56E}"/>
                  </a:ext>
                </a:extLst>
              </p:cNvPr>
              <p:cNvPicPr/>
              <p:nvPr/>
            </p:nvPicPr>
            <p:blipFill>
              <a:blip r:embed="rId4"/>
              <a:stretch>
                <a:fillRect/>
              </a:stretch>
            </p:blipFill>
            <p:spPr>
              <a:xfrm>
                <a:off x="346320" y="441720"/>
                <a:ext cx="10344000" cy="4343521"/>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10972800" cy="850392"/>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86137" y="850393"/>
            <a:ext cx="10972800" cy="2964979"/>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rPr>
              <a:t>Example: the Mean Deviation of 3, 6, 6, 7, 8, 11, 15, 16</a:t>
            </a:r>
          </a:p>
          <a:p>
            <a:pPr>
              <a:buClr>
                <a:schemeClr val="bg1"/>
              </a:buClr>
            </a:pPr>
            <a:endParaRPr lang="en-US" sz="2400" dirty="0">
              <a:solidFill>
                <a:schemeClr val="bg2">
                  <a:lumMod val="50000"/>
                  <a:lumOff val="50000"/>
                </a:schemeClr>
              </a:solidFill>
            </a:endParaRPr>
          </a:p>
          <a:p>
            <a:pPr>
              <a:buClr>
                <a:schemeClr val="bg1"/>
              </a:buClr>
            </a:pPr>
            <a:r>
              <a:rPr lang="en-US" sz="2400" dirty="0">
                <a:solidFill>
                  <a:schemeClr val="bg2">
                    <a:lumMod val="50000"/>
                    <a:lumOff val="50000"/>
                  </a:schemeClr>
                </a:solidFill>
              </a:rPr>
              <a:t>Step 1 : Find the mean:</a:t>
            </a:r>
          </a:p>
          <a:p>
            <a:pPr>
              <a:buClr>
                <a:schemeClr val="bg1"/>
              </a:buClr>
            </a:pPr>
            <a:endParaRPr lang="en-US" sz="2400" dirty="0">
              <a:solidFill>
                <a:schemeClr val="bg2">
                  <a:lumMod val="50000"/>
                  <a:lumOff val="50000"/>
                </a:schemeClr>
              </a:solidFill>
            </a:endParaRPr>
          </a:p>
          <a:p>
            <a:pPr>
              <a:buClr>
                <a:schemeClr val="bg1"/>
              </a:buClr>
            </a:pPr>
            <a:r>
              <a:rPr lang="en-US" sz="2400" dirty="0">
                <a:solidFill>
                  <a:schemeClr val="bg2">
                    <a:lumMod val="50000"/>
                    <a:lumOff val="50000"/>
                  </a:schemeClr>
                </a:solidFill>
              </a:rPr>
              <a:t>Step 2 : Find the distance of each value from mean</a:t>
            </a:r>
          </a:p>
          <a:p>
            <a:pPr>
              <a:buClr>
                <a:schemeClr val="bg1"/>
              </a:buClr>
            </a:pPr>
            <a:endParaRPr lang="en-US" sz="2400" dirty="0">
              <a:solidFill>
                <a:schemeClr val="bg2">
                  <a:lumMod val="50000"/>
                  <a:lumOff val="50000"/>
                </a:schemeClr>
              </a:solidFill>
            </a:endParaRPr>
          </a:p>
          <a:p>
            <a:pPr>
              <a:buClr>
                <a:schemeClr val="bg1"/>
              </a:buClr>
            </a:pPr>
            <a:r>
              <a:rPr lang="en-US" sz="2400" dirty="0">
                <a:solidFill>
                  <a:schemeClr val="bg2">
                    <a:lumMod val="50000"/>
                    <a:lumOff val="50000"/>
                  </a:schemeClr>
                </a:solidFill>
              </a:rPr>
              <a:t>	</a:t>
            </a:r>
            <a:r>
              <a:rPr lang="en-US" sz="2400" b="1" i="1" dirty="0">
                <a:solidFill>
                  <a:schemeClr val="bg2">
                    <a:lumMod val="50000"/>
                    <a:lumOff val="50000"/>
                  </a:schemeClr>
                </a:solidFill>
              </a:rPr>
              <a:t>Which looks like :  </a:t>
            </a: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9356024" y="959910"/>
            <a:ext cx="2234825" cy="2997903"/>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528896" y="3644485"/>
            <a:ext cx="7545305" cy="224510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8F3F073-CAFB-4570-9D3D-5DD6917C0382}"/>
                  </a:ext>
                </a:extLst>
              </p14:cNvPr>
              <p14:cNvContentPartPr/>
              <p14:nvPr/>
            </p14:nvContentPartPr>
            <p14:xfrm>
              <a:off x="2520960" y="965280"/>
              <a:ext cx="9125280" cy="5544000"/>
            </p14:xfrm>
          </p:contentPart>
        </mc:Choice>
        <mc:Fallback>
          <p:pic>
            <p:nvPicPr>
              <p:cNvPr id="4" name="Ink 3">
                <a:extLst>
                  <a:ext uri="{FF2B5EF4-FFF2-40B4-BE49-F238E27FC236}">
                    <a16:creationId xmlns:a16="http://schemas.microsoft.com/office/drawing/2014/main" id="{28F3F073-CAFB-4570-9D3D-5DD6917C0382}"/>
                  </a:ext>
                </a:extLst>
              </p:cNvPr>
              <p:cNvPicPr/>
              <p:nvPr/>
            </p:nvPicPr>
            <p:blipFill>
              <a:blip r:embed="rId5"/>
              <a:stretch>
                <a:fillRect/>
              </a:stretch>
            </p:blipFill>
            <p:spPr>
              <a:xfrm>
                <a:off x="2511600" y="955920"/>
                <a:ext cx="9144000" cy="556272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10972800" cy="850392"/>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130297" y="761603"/>
            <a:ext cx="10972800" cy="2349618"/>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rPr>
              <a:t>Step 3 : Find the mean of those distances : </a:t>
            </a:r>
          </a:p>
          <a:p>
            <a:pPr>
              <a:buClr>
                <a:schemeClr val="bg1"/>
              </a:buClr>
            </a:pPr>
            <a:endParaRPr lang="en-US" sz="2400" dirty="0">
              <a:solidFill>
                <a:schemeClr val="bg2">
                  <a:lumMod val="50000"/>
                  <a:lumOff val="50000"/>
                </a:schemeClr>
              </a:solidFill>
            </a:endParaRPr>
          </a:p>
          <a:p>
            <a:pPr>
              <a:buClr>
                <a:schemeClr val="bg1"/>
              </a:buClr>
            </a:pPr>
            <a:endParaRPr lang="en-US" sz="2400" dirty="0">
              <a:solidFill>
                <a:schemeClr val="bg2">
                  <a:lumMod val="50000"/>
                  <a:lumOff val="50000"/>
                </a:schemeClr>
              </a:solidFill>
            </a:endParaRPr>
          </a:p>
          <a:p>
            <a:pPr>
              <a:buClr>
                <a:schemeClr val="bg1"/>
              </a:buClr>
            </a:pPr>
            <a:r>
              <a:rPr lang="en-US" sz="1867" b="1" dirty="0">
                <a:solidFill>
                  <a:schemeClr val="bg2">
                    <a:lumMod val="50000"/>
                    <a:lumOff val="50000"/>
                  </a:schemeClr>
                </a:solidFill>
                <a:latin typeface="Verdana" panose="020B0604030504040204" pitchFamily="34" charset="0"/>
              </a:rPr>
              <a:t>Mean Deviation</a:t>
            </a:r>
            <a:r>
              <a:rPr lang="en-US" sz="1867" dirty="0">
                <a:solidFill>
                  <a:schemeClr val="bg2">
                    <a:lumMod val="50000"/>
                    <a:lumOff val="50000"/>
                  </a:schemeClr>
                </a:solidFill>
                <a:latin typeface="Verdana" panose="020B0604030504040204" pitchFamily="34" charset="0"/>
              </a:rPr>
              <a:t> =  </a:t>
            </a:r>
            <a:r>
              <a:rPr lang="en-US" sz="1867" i="1" dirty="0">
                <a:solidFill>
                  <a:schemeClr val="bg2">
                    <a:lumMod val="50000"/>
                    <a:lumOff val="50000"/>
                  </a:schemeClr>
                </a:solidFill>
                <a:latin typeface="Verdana" panose="020B0604030504040204" pitchFamily="34" charset="0"/>
              </a:rPr>
              <a:t>6 + 3 + 3 + 2 + 1 + 2 + 6 + 7</a:t>
            </a:r>
            <a:r>
              <a:rPr lang="en-US" sz="1867" dirty="0">
                <a:solidFill>
                  <a:schemeClr val="bg2">
                    <a:lumMod val="50000"/>
                    <a:lumOff val="50000"/>
                  </a:schemeClr>
                </a:solidFill>
                <a:latin typeface="Verdana" panose="020B0604030504040204" pitchFamily="34" charset="0"/>
              </a:rPr>
              <a:t>8  =  </a:t>
            </a:r>
            <a:r>
              <a:rPr lang="en-US" sz="1867" i="1" dirty="0">
                <a:solidFill>
                  <a:schemeClr val="bg2">
                    <a:lumMod val="50000"/>
                    <a:lumOff val="50000"/>
                  </a:schemeClr>
                </a:solidFill>
                <a:latin typeface="Verdana" panose="020B0604030504040204" pitchFamily="34" charset="0"/>
              </a:rPr>
              <a:t>30</a:t>
            </a:r>
            <a:r>
              <a:rPr lang="en-US" sz="1867" dirty="0">
                <a:solidFill>
                  <a:schemeClr val="bg2">
                    <a:lumMod val="50000"/>
                    <a:lumOff val="50000"/>
                  </a:schemeClr>
                </a:solidFill>
                <a:latin typeface="Verdana" panose="020B0604030504040204" pitchFamily="34" charset="0"/>
              </a:rPr>
              <a:t>8  = 3.75</a:t>
            </a:r>
          </a:p>
          <a:p>
            <a:pPr>
              <a:buClr>
                <a:schemeClr val="bg1"/>
              </a:buClr>
            </a:pPr>
            <a:endParaRPr lang="en-US" sz="1867" b="1" dirty="0">
              <a:solidFill>
                <a:schemeClr val="bg2">
                  <a:lumMod val="50000"/>
                  <a:lumOff val="50000"/>
                </a:schemeClr>
              </a:solidFill>
              <a:latin typeface="Verdana" panose="020B0604030504040204" pitchFamily="34" charset="0"/>
            </a:endParaRPr>
          </a:p>
          <a:p>
            <a:pPr>
              <a:buClr>
                <a:schemeClr val="bg1"/>
              </a:buClr>
            </a:pPr>
            <a:endParaRPr lang="en-US" sz="1867" b="1" dirty="0">
              <a:solidFill>
                <a:schemeClr val="bg2">
                  <a:lumMod val="50000"/>
                  <a:lumOff val="50000"/>
                </a:schemeClr>
              </a:solidFill>
              <a:latin typeface="Verdana" panose="020B0604030504040204" pitchFamily="34" charset="0"/>
            </a:endParaRPr>
          </a:p>
          <a:p>
            <a:pPr>
              <a:buClr>
                <a:schemeClr val="bg1"/>
              </a:buClr>
            </a:pPr>
            <a:r>
              <a:rPr lang="en-US" sz="1867" b="1" dirty="0">
                <a:solidFill>
                  <a:schemeClr val="bg2">
                    <a:lumMod val="50000"/>
                    <a:lumOff val="50000"/>
                  </a:schemeClr>
                </a:solidFill>
                <a:latin typeface="Verdana" panose="020B0604030504040204" pitchFamily="34" charset="0"/>
              </a:rPr>
              <a:t>So, the mean = 9, and the mean deviation = 3.75</a:t>
            </a:r>
            <a:endParaRPr lang="en-US" sz="2400" dirty="0">
              <a:solidFill>
                <a:schemeClr val="bg2">
                  <a:lumMod val="50000"/>
                  <a:lumOff val="50000"/>
                </a:schemeClr>
              </a:solidFill>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130298" y="3564533"/>
            <a:ext cx="10032805" cy="2062103"/>
          </a:xfrm>
          <a:prstGeom prst="rect">
            <a:avLst/>
          </a:prstGeom>
          <a:noFill/>
        </p:spPr>
        <p:txBody>
          <a:bodyPr wrap="square" rtlCol="0">
            <a:spAutoFit/>
          </a:bodyPr>
          <a:lstStyle/>
          <a:p>
            <a:pPr>
              <a:buClr>
                <a:schemeClr val="bg1"/>
              </a:buClr>
            </a:pPr>
            <a:r>
              <a:rPr lang="en-US" sz="3733" dirty="0">
                <a:solidFill>
                  <a:schemeClr val="bg1"/>
                </a:solidFill>
                <a:latin typeface="+mj-lt"/>
                <a:cs typeface="+mj-cs"/>
              </a:rPr>
              <a:t>What does Mean Deviation say ? </a:t>
            </a:r>
          </a:p>
          <a:p>
            <a:pPr>
              <a:buClr>
                <a:schemeClr val="bg1"/>
              </a:buClr>
            </a:pPr>
            <a:endParaRPr lang="en-US" sz="2400" dirty="0">
              <a:solidFill>
                <a:schemeClr val="bg2">
                  <a:lumMod val="50000"/>
                  <a:lumOff val="50000"/>
                </a:schemeClr>
              </a:solidFill>
            </a:endParaRPr>
          </a:p>
          <a:p>
            <a:pPr marL="380990" indent="-380990">
              <a:buFont typeface="Wingdings" panose="05000000000000000000" pitchFamily="2" charset="2"/>
              <a:buChar char="q"/>
            </a:pPr>
            <a:r>
              <a:rPr lang="en-US" sz="2400" dirty="0">
                <a:solidFill>
                  <a:schemeClr val="bg2">
                    <a:lumMod val="50000"/>
                    <a:lumOff val="50000"/>
                  </a:schemeClr>
                </a:solidFill>
              </a:rPr>
              <a:t>It tells us how far, on average, all values are from the middle.</a:t>
            </a:r>
          </a:p>
          <a:p>
            <a:pPr marL="380990" indent="-380990">
              <a:buFont typeface="Wingdings" panose="05000000000000000000" pitchFamily="2" charset="2"/>
              <a:buChar char="q"/>
            </a:pPr>
            <a:r>
              <a:rPr lang="en-US" sz="2400" dirty="0">
                <a:solidFill>
                  <a:schemeClr val="bg2">
                    <a:lumMod val="50000"/>
                    <a:lumOff val="50000"/>
                  </a:schemeClr>
                </a:solidFill>
              </a:rPr>
              <a:t>In that example the values are, on average, 3.75 away from the middle</a:t>
            </a:r>
          </a:p>
          <a:p>
            <a:pPr>
              <a:buClr>
                <a:schemeClr val="bg1"/>
              </a:buClr>
            </a:pPr>
            <a:endParaRPr lang="en-US" sz="1867" dirty="0" err="1">
              <a:solidFill>
                <a:schemeClr val="bg2"/>
              </a:solidFill>
            </a:endParaRPr>
          </a:p>
        </p:txBody>
      </p:sp>
      <p:sp>
        <p:nvSpPr>
          <p:cNvPr id="5" name="Rectangle 4">
            <a:extLst>
              <a:ext uri="{FF2B5EF4-FFF2-40B4-BE49-F238E27FC236}">
                <a16:creationId xmlns:a16="http://schemas.microsoft.com/office/drawing/2014/main" id="{5FC14057-7159-4E30-ABC8-355D937DF3A5}"/>
              </a:ext>
            </a:extLst>
          </p:cNvPr>
          <p:cNvSpPr/>
          <p:nvPr/>
        </p:nvSpPr>
        <p:spPr>
          <a:xfrm>
            <a:off x="130298" y="3564532"/>
            <a:ext cx="11931405" cy="2224341"/>
          </a:xfrm>
          <a:prstGeom prst="rect">
            <a:avLst/>
          </a:prstGeom>
          <a:noFill/>
          <a:ln w="28575" cmpd="sng">
            <a:solidFill>
              <a:schemeClr val="tx1"/>
            </a:solidFill>
          </a:ln>
          <a:effectLst/>
        </p:spPr>
        <p:txBody>
          <a:bodyPr wrap="square" lIns="243840" tIns="182880" rIns="182880" bIns="182880" rtlCol="0" anchor="ctr">
            <a:noAutofit/>
          </a:bodyPr>
          <a:lstStyle/>
          <a:p>
            <a:pPr algn="ctr">
              <a:lnSpc>
                <a:spcPct val="90000"/>
              </a:lnSpc>
              <a:spcBef>
                <a:spcPts val="800"/>
              </a:spcBef>
            </a:pPr>
            <a:endParaRPr lang="en-US" sz="2667" dirty="0" err="1">
              <a:solidFill>
                <a:schemeClr val="tx2"/>
              </a:solidFill>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762EED8-5D6C-43C4-BA2C-1EED422BA1B8}"/>
                  </a:ext>
                </a:extLst>
              </p14:cNvPr>
              <p14:cNvContentPartPr/>
              <p14:nvPr/>
            </p14:nvContentPartPr>
            <p14:xfrm>
              <a:off x="780960" y="1250880"/>
              <a:ext cx="7938240" cy="3785280"/>
            </p14:xfrm>
          </p:contentPart>
        </mc:Choice>
        <mc:Fallback>
          <p:pic>
            <p:nvPicPr>
              <p:cNvPr id="6" name="Ink 5">
                <a:extLst>
                  <a:ext uri="{FF2B5EF4-FFF2-40B4-BE49-F238E27FC236}">
                    <a16:creationId xmlns:a16="http://schemas.microsoft.com/office/drawing/2014/main" id="{C762EED8-5D6C-43C4-BA2C-1EED422BA1B8}"/>
                  </a:ext>
                </a:extLst>
              </p:cNvPr>
              <p:cNvPicPr/>
              <p:nvPr/>
            </p:nvPicPr>
            <p:blipFill>
              <a:blip r:embed="rId3"/>
              <a:stretch>
                <a:fillRect/>
              </a:stretch>
            </p:blipFill>
            <p:spPr>
              <a:xfrm>
                <a:off x="771600" y="1241519"/>
                <a:ext cx="7956961" cy="3804001"/>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10972800" cy="850392"/>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214058" y="850392"/>
            <a:ext cx="11633588" cy="4072974"/>
          </a:xfrm>
          <a:prstGeom prst="rect">
            <a:avLst/>
          </a:prstGeom>
          <a:noFill/>
        </p:spPr>
        <p:txBody>
          <a:bodyPr wrap="square" rtlCol="0">
            <a:spAutoFit/>
          </a:bodyPr>
          <a:lstStyle/>
          <a:p>
            <a:pPr algn="l"/>
            <a:r>
              <a:rPr lang="en-US" sz="2400" dirty="0">
                <a:solidFill>
                  <a:schemeClr val="bg2">
                    <a:lumMod val="50000"/>
                    <a:lumOff val="50000"/>
                  </a:schemeClr>
                </a:solidFill>
              </a:rPr>
              <a:t>The formula is:</a:t>
            </a:r>
          </a:p>
          <a:p>
            <a:pPr algn="ctr"/>
            <a:endParaRPr lang="en-US" sz="2400" dirty="0">
              <a:solidFill>
                <a:schemeClr val="bg2">
                  <a:lumMod val="50000"/>
                  <a:lumOff val="50000"/>
                </a:schemeClr>
              </a:solidFill>
            </a:endParaRPr>
          </a:p>
          <a:p>
            <a:pPr algn="ctr"/>
            <a:endParaRPr lang="en-US" sz="2400" dirty="0">
              <a:solidFill>
                <a:schemeClr val="bg2">
                  <a:lumMod val="50000"/>
                  <a:lumOff val="50000"/>
                </a:schemeClr>
              </a:solidFill>
            </a:endParaRPr>
          </a:p>
          <a:p>
            <a:pPr algn="ctr"/>
            <a:endParaRPr lang="en-US" sz="2400" dirty="0">
              <a:solidFill>
                <a:schemeClr val="bg2">
                  <a:lumMod val="50000"/>
                  <a:lumOff val="50000"/>
                </a:schemeClr>
              </a:solidFill>
            </a:endParaRPr>
          </a:p>
          <a:p>
            <a:pPr algn="ctr"/>
            <a:endParaRPr lang="en-US" sz="2400" dirty="0">
              <a:solidFill>
                <a:schemeClr val="bg2">
                  <a:lumMod val="50000"/>
                  <a:lumOff val="50000"/>
                </a:schemeClr>
              </a:solidFill>
            </a:endParaRPr>
          </a:p>
          <a:p>
            <a:pPr marL="380990" indent="-380990">
              <a:buFont typeface="Arial" panose="020B0604020202020204" pitchFamily="34" charset="0"/>
              <a:buChar char="•"/>
            </a:pPr>
            <a:r>
              <a:rPr lang="en-US" sz="2400" dirty="0">
                <a:solidFill>
                  <a:schemeClr val="bg2">
                    <a:lumMod val="50000"/>
                    <a:lumOff val="50000"/>
                  </a:schemeClr>
                </a:solidFill>
              </a:rPr>
              <a:t>Σ is </a:t>
            </a:r>
            <a:r>
              <a:rPr lang="en-US" sz="2400" dirty="0">
                <a:solidFill>
                  <a:schemeClr val="bg2">
                    <a:lumMod val="50000"/>
                    <a:lumOff val="50000"/>
                  </a:schemeClr>
                </a:solidFill>
                <a:hlinkClick r:id="rId2">
                  <a:extLst>
                    <a:ext uri="{A12FA001-AC4F-418D-AE19-62706E023703}">
                      <ahyp:hlinkClr xmlns:ahyp="http://schemas.microsoft.com/office/drawing/2018/hyperlinkcolor" val="tx"/>
                    </a:ext>
                  </a:extLst>
                </a:hlinkClick>
              </a:rPr>
              <a:t>Sigma</a:t>
            </a:r>
            <a:r>
              <a:rPr lang="en-US" sz="2400" dirty="0">
                <a:solidFill>
                  <a:schemeClr val="bg2">
                    <a:lumMod val="50000"/>
                    <a:lumOff val="50000"/>
                  </a:schemeClr>
                </a:solidFill>
              </a:rPr>
              <a:t>, which means to sum up</a:t>
            </a:r>
          </a:p>
          <a:p>
            <a:pPr marL="380990" indent="-380990">
              <a:buFont typeface="Arial" panose="020B0604020202020204" pitchFamily="34" charset="0"/>
              <a:buChar char="•"/>
            </a:pPr>
            <a:r>
              <a:rPr lang="en-US" sz="2400" dirty="0">
                <a:solidFill>
                  <a:schemeClr val="bg2">
                    <a:lumMod val="50000"/>
                    <a:lumOff val="50000"/>
                  </a:schemeClr>
                </a:solidFill>
              </a:rPr>
              <a:t>|| (the vertical bars) mean </a:t>
            </a:r>
            <a:r>
              <a:rPr lang="en-US" sz="2400" dirty="0">
                <a:solidFill>
                  <a:schemeClr val="bg2">
                    <a:lumMod val="50000"/>
                    <a:lumOff val="50000"/>
                  </a:schemeClr>
                </a:solidFill>
                <a:hlinkClick r:id="rId3">
                  <a:extLst>
                    <a:ext uri="{A12FA001-AC4F-418D-AE19-62706E023703}">
                      <ahyp:hlinkClr xmlns:ahyp="http://schemas.microsoft.com/office/drawing/2018/hyperlinkcolor" val="tx"/>
                    </a:ext>
                  </a:extLst>
                </a:hlinkClick>
              </a:rPr>
              <a:t>Absolute Value</a:t>
            </a:r>
            <a:r>
              <a:rPr lang="en-US" sz="2400" dirty="0">
                <a:solidFill>
                  <a:schemeClr val="bg2">
                    <a:lumMod val="50000"/>
                    <a:lumOff val="50000"/>
                  </a:schemeClr>
                </a:solidFill>
              </a:rPr>
              <a:t>, basically to ignore minus signs</a:t>
            </a:r>
          </a:p>
          <a:p>
            <a:pPr marL="380990" indent="-380990">
              <a:buFont typeface="Arial" panose="020B0604020202020204" pitchFamily="34" charset="0"/>
              <a:buChar char="•"/>
            </a:pPr>
            <a:r>
              <a:rPr lang="en-US" sz="2400" dirty="0">
                <a:solidFill>
                  <a:schemeClr val="bg2">
                    <a:lumMod val="50000"/>
                    <a:lumOff val="50000"/>
                  </a:schemeClr>
                </a:solidFill>
              </a:rPr>
              <a:t>x is each value (such as 3 or 16)</a:t>
            </a:r>
          </a:p>
          <a:p>
            <a:pPr marL="380990" indent="-380990">
              <a:buFont typeface="Arial" panose="020B0604020202020204" pitchFamily="34" charset="0"/>
              <a:buChar char="•"/>
            </a:pPr>
            <a:r>
              <a:rPr lang="en-US" sz="2400" dirty="0">
                <a:solidFill>
                  <a:schemeClr val="bg2">
                    <a:lumMod val="50000"/>
                    <a:lumOff val="50000"/>
                  </a:schemeClr>
                </a:solidFill>
              </a:rPr>
              <a:t>μ is the mean (in our example μ = 9)</a:t>
            </a:r>
          </a:p>
          <a:p>
            <a:pPr marL="380990" indent="-380990">
              <a:buFont typeface="Arial" panose="020B0604020202020204" pitchFamily="34" charset="0"/>
              <a:buChar char="•"/>
            </a:pPr>
            <a:r>
              <a:rPr lang="en-US" sz="2400" dirty="0">
                <a:solidFill>
                  <a:schemeClr val="bg2">
                    <a:lumMod val="50000"/>
                    <a:lumOff val="50000"/>
                  </a:schemeClr>
                </a:solidFill>
              </a:rPr>
              <a:t>N is the number of values (in our example N = 8)</a:t>
            </a:r>
          </a:p>
          <a:p>
            <a:pPr>
              <a:buClr>
                <a:schemeClr val="bg1"/>
              </a:buClr>
            </a:pPr>
            <a:endParaRPr lang="en-US" sz="1867" dirty="0" err="1">
              <a:solidFill>
                <a:schemeClr val="bg2"/>
              </a:solidFill>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857695" y="1353569"/>
            <a:ext cx="3619887" cy="1025376"/>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214058" y="5062938"/>
            <a:ext cx="10758743" cy="666977"/>
          </a:xfrm>
          <a:prstGeom prst="rect">
            <a:avLst/>
          </a:prstGeom>
          <a:noFill/>
        </p:spPr>
        <p:txBody>
          <a:bodyPr wrap="square" rtlCol="0">
            <a:spAutoFit/>
          </a:bodyPr>
          <a:lstStyle/>
          <a:p>
            <a:pPr>
              <a:buClr>
                <a:schemeClr val="bg1"/>
              </a:buClr>
            </a:pPr>
            <a:r>
              <a:rPr lang="en-US" sz="1867" b="1" i="1" dirty="0">
                <a:solidFill>
                  <a:schemeClr val="bg2">
                    <a:lumMod val="50000"/>
                    <a:lumOff val="50000"/>
                  </a:schemeClr>
                </a:solidFill>
              </a:rPr>
              <a:t>**Note : </a:t>
            </a:r>
            <a:r>
              <a:rPr lang="en-US" sz="1867" i="1" dirty="0">
                <a:solidFill>
                  <a:schemeClr val="bg2">
                    <a:lumMod val="50000"/>
                    <a:lumOff val="50000"/>
                  </a:schemeClr>
                </a:solidFill>
              </a:rPr>
              <a:t>The “</a:t>
            </a:r>
            <a:r>
              <a:rPr lang="en-US" sz="1867" b="1" i="1" dirty="0">
                <a:solidFill>
                  <a:schemeClr val="bg2">
                    <a:lumMod val="50000"/>
                    <a:lumOff val="50000"/>
                  </a:schemeClr>
                </a:solidFill>
              </a:rPr>
              <a:t>Mean Deviation” </a:t>
            </a:r>
            <a:r>
              <a:rPr lang="en-US" sz="1867" i="1" dirty="0">
                <a:solidFill>
                  <a:schemeClr val="bg2">
                    <a:lumMod val="50000"/>
                    <a:lumOff val="50000"/>
                  </a:schemeClr>
                </a:solidFill>
              </a:rPr>
              <a:t>is sometimes called the </a:t>
            </a:r>
            <a:r>
              <a:rPr lang="en-US" sz="1867" b="1" i="1" dirty="0">
                <a:solidFill>
                  <a:schemeClr val="bg2">
                    <a:lumMod val="50000"/>
                    <a:lumOff val="50000"/>
                  </a:schemeClr>
                </a:solidFill>
              </a:rPr>
              <a:t>“Mean Absolute Deviation”</a:t>
            </a:r>
            <a:r>
              <a:rPr lang="en-US" sz="1867" i="1" dirty="0">
                <a:solidFill>
                  <a:schemeClr val="bg2">
                    <a:lumMod val="50000"/>
                    <a:lumOff val="50000"/>
                  </a:schemeClr>
                </a:solidFill>
              </a:rPr>
              <a:t> (MAD) because it is the mean of the absolute deviations</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CDBBE10-38C6-4164-A997-3E51587CBF56}"/>
                  </a:ext>
                </a:extLst>
              </p14:cNvPr>
              <p14:cNvContentPartPr/>
              <p14:nvPr/>
            </p14:nvContentPartPr>
            <p14:xfrm>
              <a:off x="2508480" y="711360"/>
              <a:ext cx="4896000" cy="1676640"/>
            </p14:xfrm>
          </p:contentPart>
        </mc:Choice>
        <mc:Fallback>
          <p:pic>
            <p:nvPicPr>
              <p:cNvPr id="4" name="Ink 3">
                <a:extLst>
                  <a:ext uri="{FF2B5EF4-FFF2-40B4-BE49-F238E27FC236}">
                    <a16:creationId xmlns:a16="http://schemas.microsoft.com/office/drawing/2014/main" id="{5CDBBE10-38C6-4164-A997-3E51587CBF56}"/>
                  </a:ext>
                </a:extLst>
              </p:cNvPr>
              <p:cNvPicPr/>
              <p:nvPr/>
            </p:nvPicPr>
            <p:blipFill>
              <a:blip r:embed="rId6"/>
              <a:stretch>
                <a:fillRect/>
              </a:stretch>
            </p:blipFill>
            <p:spPr>
              <a:xfrm>
                <a:off x="2499120" y="701999"/>
                <a:ext cx="4914720" cy="1695361"/>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10972800" cy="850392"/>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88513" y="772471"/>
            <a:ext cx="10879731" cy="3827523"/>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Ex : </a:t>
            </a:r>
            <a:r>
              <a:rPr lang="en-US" sz="1867" dirty="0">
                <a:solidFill>
                  <a:schemeClr val="bg2">
                    <a:lumMod val="50000"/>
                    <a:lumOff val="50000"/>
                  </a:schemeClr>
                </a:solidFill>
              </a:rPr>
              <a:t>A group of friends have just measured the heights of their dogs ( in millimeters) </a:t>
            </a:r>
          </a:p>
          <a:p>
            <a:pPr>
              <a:buClr>
                <a:schemeClr val="bg1"/>
              </a:buCl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r>
              <a:rPr lang="en-US" sz="1867" dirty="0">
                <a:solidFill>
                  <a:schemeClr val="bg2">
                    <a:lumMod val="50000"/>
                    <a:lumOff val="50000"/>
                  </a:schemeClr>
                </a:solidFill>
              </a:rPr>
              <a:t>The heights at shoulders are : 600mm, 470mm, 170mm, 430mm and 300mm</a:t>
            </a: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r>
              <a:rPr lang="en-US" sz="1867" b="1" dirty="0">
                <a:solidFill>
                  <a:schemeClr val="bg2">
                    <a:lumMod val="50000"/>
                    <a:lumOff val="50000"/>
                  </a:schemeClr>
                </a:solidFill>
              </a:rPr>
              <a:t>Step 1 : </a:t>
            </a:r>
            <a:r>
              <a:rPr lang="en-US" sz="1867" dirty="0">
                <a:solidFill>
                  <a:schemeClr val="bg2">
                    <a:lumMod val="50000"/>
                    <a:lumOff val="50000"/>
                  </a:schemeClr>
                </a:solidFill>
              </a:rPr>
              <a:t>Find </a:t>
            </a:r>
            <a:r>
              <a:rPr lang="en-US" sz="1867" b="1" dirty="0">
                <a:solidFill>
                  <a:schemeClr val="bg2">
                    <a:lumMod val="50000"/>
                    <a:lumOff val="50000"/>
                  </a:schemeClr>
                </a:solidFill>
              </a:rPr>
              <a:t>mean </a:t>
            </a: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r>
              <a:rPr lang="en-US" sz="1867" b="1" dirty="0">
                <a:solidFill>
                  <a:schemeClr val="bg2">
                    <a:lumMod val="50000"/>
                    <a:lumOff val="50000"/>
                  </a:schemeClr>
                </a:solidFill>
              </a:rPr>
              <a:t>Step 2 : </a:t>
            </a:r>
            <a:r>
              <a:rPr lang="en-US" sz="1867" dirty="0">
                <a:solidFill>
                  <a:schemeClr val="bg2">
                    <a:lumMod val="50000"/>
                    <a:lumOff val="50000"/>
                  </a:schemeClr>
                </a:solidFill>
              </a:rPr>
              <a:t>Find the </a:t>
            </a:r>
            <a:r>
              <a:rPr lang="en-US" sz="1867" b="1" dirty="0">
                <a:solidFill>
                  <a:schemeClr val="bg2">
                    <a:lumMod val="50000"/>
                    <a:lumOff val="50000"/>
                  </a:schemeClr>
                </a:solidFill>
              </a:rPr>
              <a:t>absolute Deviations</a:t>
            </a:r>
            <a:endParaRPr lang="en-US" sz="1867" dirty="0">
              <a:solidFill>
                <a:schemeClr val="bg2">
                  <a:lumMod val="50000"/>
                  <a:lumOff val="50000"/>
                </a:schemeClr>
              </a:solidFill>
            </a:endParaRPr>
          </a:p>
          <a:p>
            <a:pPr marL="380990" indent="-380990">
              <a:buClr>
                <a:schemeClr val="bg1"/>
              </a:buClr>
              <a:buFont typeface="Arial" panose="020B0604020202020204" pitchFamily="34" charset="0"/>
              <a:buChar char="•"/>
            </a:pPr>
            <a:endParaRPr lang="en-US" sz="1867" dirty="0">
              <a:solidFill>
                <a:schemeClr val="bg2"/>
              </a:solidFill>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7888738" y="3750188"/>
            <a:ext cx="2974223" cy="255870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BFDB57A-C5C6-47DC-A704-6A378543905C}"/>
                  </a:ext>
                </a:extLst>
              </p14:cNvPr>
              <p14:cNvContentPartPr/>
              <p14:nvPr/>
            </p14:nvContentPartPr>
            <p14:xfrm>
              <a:off x="2597280" y="1225440"/>
              <a:ext cx="8407680" cy="5093280"/>
            </p14:xfrm>
          </p:contentPart>
        </mc:Choice>
        <mc:Fallback>
          <p:pic>
            <p:nvPicPr>
              <p:cNvPr id="4" name="Ink 3">
                <a:extLst>
                  <a:ext uri="{FF2B5EF4-FFF2-40B4-BE49-F238E27FC236}">
                    <a16:creationId xmlns:a16="http://schemas.microsoft.com/office/drawing/2014/main" id="{4BFDB57A-C5C6-47DC-A704-6A378543905C}"/>
                  </a:ext>
                </a:extLst>
              </p:cNvPr>
              <p:cNvPicPr/>
              <p:nvPr/>
            </p:nvPicPr>
            <p:blipFill>
              <a:blip r:embed="rId4"/>
              <a:stretch>
                <a:fillRect/>
              </a:stretch>
            </p:blipFill>
            <p:spPr>
              <a:xfrm>
                <a:off x="2587920" y="1216080"/>
                <a:ext cx="8426401" cy="511200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10972800" cy="850392"/>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867822" y="614885"/>
            <a:ext cx="6331532" cy="2085111"/>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586334" y="3099188"/>
            <a:ext cx="7613020" cy="954300"/>
          </a:xfrm>
          <a:prstGeom prst="rect">
            <a:avLst/>
          </a:prstGeom>
          <a:noFill/>
        </p:spPr>
        <p:txBody>
          <a:bodyPr wrap="square" rtlCol="0">
            <a:spAutoFit/>
          </a:bodyPr>
          <a:lstStyle/>
          <a:p>
            <a:pPr>
              <a:buClr>
                <a:schemeClr val="bg1"/>
              </a:buClr>
            </a:pPr>
            <a:r>
              <a:rPr lang="en-US" sz="1867" b="1" dirty="0">
                <a:solidFill>
                  <a:schemeClr val="bg2">
                    <a:lumMod val="50000"/>
                    <a:lumOff val="50000"/>
                  </a:schemeClr>
                </a:solidFill>
              </a:rPr>
              <a:t>Step 3 : </a:t>
            </a:r>
            <a:r>
              <a:rPr lang="en-US" sz="1867" dirty="0">
                <a:solidFill>
                  <a:schemeClr val="bg2">
                    <a:lumMod val="50000"/>
                    <a:lumOff val="50000"/>
                  </a:schemeClr>
                </a:solidFill>
              </a:rPr>
              <a:t>find the Mean Deviation </a:t>
            </a:r>
          </a:p>
          <a:p>
            <a:pPr>
              <a:buClr>
                <a:schemeClr val="bg1"/>
              </a:buClr>
            </a:pPr>
            <a:endParaRPr lang="en-US" sz="1867" dirty="0">
              <a:solidFill>
                <a:schemeClr val="bg2"/>
              </a:solidFill>
            </a:endParaRPr>
          </a:p>
          <a:p>
            <a:pPr>
              <a:buClr>
                <a:schemeClr val="bg1"/>
              </a:buClr>
            </a:pPr>
            <a:endParaRPr lang="en-US" sz="1867" dirty="0" err="1">
              <a:solidFill>
                <a:schemeClr val="bg2"/>
              </a:solidFill>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528994" y="3586505"/>
            <a:ext cx="8166100" cy="114300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465344" y="5035018"/>
            <a:ext cx="8943901" cy="318100"/>
          </a:xfrm>
          <a:prstGeom prst="rect">
            <a:avLst/>
          </a:prstGeom>
          <a:noFill/>
        </p:spPr>
        <p:txBody>
          <a:bodyPr wrap="square" rtlCol="0">
            <a:spAutoFit/>
          </a:bodyPr>
          <a:lstStyle/>
          <a:p>
            <a:pPr>
              <a:buClr>
                <a:schemeClr val="bg1"/>
              </a:buClr>
            </a:pPr>
            <a:r>
              <a:rPr lang="en-US" sz="1467" dirty="0">
                <a:solidFill>
                  <a:schemeClr val="bg2">
                    <a:lumMod val="50000"/>
                    <a:lumOff val="50000"/>
                  </a:schemeClr>
                </a:solidFill>
                <a:latin typeface="Verdana" panose="020B0604030504040204" pitchFamily="34" charset="0"/>
              </a:rPr>
              <a:t>So, on average, the dogs' heights are </a:t>
            </a:r>
            <a:r>
              <a:rPr lang="en-US" sz="1467" b="1" dirty="0">
                <a:solidFill>
                  <a:schemeClr val="bg2">
                    <a:lumMod val="50000"/>
                    <a:lumOff val="50000"/>
                  </a:schemeClr>
                </a:solidFill>
                <a:latin typeface="Verdana" panose="020B0604030504040204" pitchFamily="34" charset="0"/>
              </a:rPr>
              <a:t>127.2 mm from the mean</a:t>
            </a:r>
            <a:endParaRPr lang="en-US" sz="1867" dirty="0">
              <a:solidFill>
                <a:schemeClr val="bg2">
                  <a:lumMod val="50000"/>
                  <a:lumOff val="50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6D545C6-F2FC-4ADD-A318-4656ED0C1B04}"/>
                  </a:ext>
                </a:extLst>
              </p14:cNvPr>
              <p14:cNvContentPartPr/>
              <p14:nvPr/>
            </p14:nvContentPartPr>
            <p14:xfrm>
              <a:off x="2717760" y="412800"/>
              <a:ext cx="8369760" cy="4991520"/>
            </p14:xfrm>
          </p:contentPart>
        </mc:Choice>
        <mc:Fallback>
          <p:pic>
            <p:nvPicPr>
              <p:cNvPr id="3" name="Ink 2">
                <a:extLst>
                  <a:ext uri="{FF2B5EF4-FFF2-40B4-BE49-F238E27FC236}">
                    <a16:creationId xmlns:a16="http://schemas.microsoft.com/office/drawing/2014/main" id="{06D545C6-F2FC-4ADD-A318-4656ED0C1B04}"/>
                  </a:ext>
                </a:extLst>
              </p:cNvPr>
              <p:cNvPicPr/>
              <p:nvPr/>
            </p:nvPicPr>
            <p:blipFill>
              <a:blip r:embed="rId5"/>
              <a:stretch>
                <a:fillRect/>
              </a:stretch>
            </p:blipFill>
            <p:spPr>
              <a:xfrm>
                <a:off x="2708400" y="403440"/>
                <a:ext cx="8388480" cy="501024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10972800" cy="850392"/>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260593" y="850393"/>
            <a:ext cx="10256172" cy="3190553"/>
          </a:xfrm>
          <a:prstGeom prst="rect">
            <a:avLst/>
          </a:prstGeom>
          <a:noFill/>
        </p:spPr>
        <p:txBody>
          <a:bodyPr wrap="square" rtlCol="0">
            <a:spAutoFit/>
          </a:bodyPr>
          <a:lstStyle/>
          <a:p>
            <a:pPr algn="l"/>
            <a:r>
              <a:rPr lang="en-US" sz="2133" dirty="0">
                <a:solidFill>
                  <a:schemeClr val="bg2">
                    <a:lumMod val="50000"/>
                    <a:lumOff val="50000"/>
                  </a:schemeClr>
                </a:solidFill>
                <a:latin typeface="Verdana" panose="020B0604030504040204" pitchFamily="34" charset="0"/>
              </a:rPr>
              <a:t>The deviations on </a:t>
            </a:r>
            <a:r>
              <a:rPr lang="en-US" sz="2133" b="1" dirty="0">
                <a:solidFill>
                  <a:schemeClr val="bg2">
                    <a:lumMod val="50000"/>
                    <a:lumOff val="50000"/>
                  </a:schemeClr>
                </a:solidFill>
                <a:latin typeface="Verdana" panose="020B0604030504040204" pitchFamily="34" charset="0"/>
              </a:rPr>
              <a:t>one side</a:t>
            </a:r>
            <a:r>
              <a:rPr lang="en-US" sz="2133" dirty="0">
                <a:solidFill>
                  <a:schemeClr val="bg2">
                    <a:lumMod val="50000"/>
                    <a:lumOff val="50000"/>
                  </a:schemeClr>
                </a:solidFill>
                <a:latin typeface="Verdana" panose="020B0604030504040204" pitchFamily="34" charset="0"/>
              </a:rPr>
              <a:t> of the mean should equal the deviations on the </a:t>
            </a:r>
            <a:r>
              <a:rPr lang="en-US" sz="2133" b="1" dirty="0">
                <a:solidFill>
                  <a:schemeClr val="bg2">
                    <a:lumMod val="50000"/>
                    <a:lumOff val="50000"/>
                  </a:schemeClr>
                </a:solidFill>
                <a:latin typeface="Verdana" panose="020B0604030504040204" pitchFamily="34" charset="0"/>
              </a:rPr>
              <a:t>other side</a:t>
            </a:r>
            <a:r>
              <a:rPr lang="en-US" sz="2133" dirty="0">
                <a:solidFill>
                  <a:schemeClr val="bg2">
                    <a:lumMod val="50000"/>
                    <a:lumOff val="50000"/>
                  </a:schemeClr>
                </a:solidFill>
                <a:latin typeface="Verdana" panose="020B0604030504040204" pitchFamily="34" charset="0"/>
              </a:rPr>
              <a:t>.</a:t>
            </a:r>
          </a:p>
          <a:p>
            <a:pPr algn="l"/>
            <a:r>
              <a:rPr lang="en-US" sz="2133" dirty="0">
                <a:solidFill>
                  <a:schemeClr val="bg2">
                    <a:lumMod val="50000"/>
                    <a:lumOff val="50000"/>
                  </a:schemeClr>
                </a:solidFill>
                <a:latin typeface="Verdana" panose="020B0604030504040204" pitchFamily="34" charset="0"/>
              </a:rPr>
              <a:t>From our first example:</a:t>
            </a:r>
          </a:p>
          <a:p>
            <a:pPr algn="l"/>
            <a:endParaRPr lang="en-US" sz="2133" dirty="0">
              <a:solidFill>
                <a:schemeClr val="bg2">
                  <a:lumMod val="50000"/>
                  <a:lumOff val="50000"/>
                </a:schemeClr>
              </a:solidFill>
              <a:latin typeface="Verdana" panose="020B0604030504040204" pitchFamily="34" charset="0"/>
            </a:endParaRPr>
          </a:p>
          <a:p>
            <a:r>
              <a:rPr lang="en-US" sz="1600" dirty="0">
                <a:solidFill>
                  <a:schemeClr val="bg2">
                    <a:lumMod val="50000"/>
                    <a:lumOff val="50000"/>
                  </a:schemeClr>
                </a:solidFill>
                <a:latin typeface="Verdana" panose="020B0604030504040204" pitchFamily="34" charset="0"/>
              </a:rPr>
              <a:t>Example: 3, 6, 6, 7, 8, 11, 15, 16</a:t>
            </a:r>
          </a:p>
          <a:p>
            <a:pPr algn="l"/>
            <a:endParaRPr lang="en-US" sz="2133" dirty="0">
              <a:solidFill>
                <a:schemeClr val="bg2">
                  <a:lumMod val="50000"/>
                  <a:lumOff val="50000"/>
                </a:schemeClr>
              </a:solidFill>
              <a:latin typeface="Verdana" panose="020B0604030504040204" pitchFamily="34" charset="0"/>
            </a:endParaRPr>
          </a:p>
          <a:p>
            <a:pPr algn="l"/>
            <a:r>
              <a:rPr lang="en-US" sz="1600" dirty="0">
                <a:solidFill>
                  <a:schemeClr val="bg2">
                    <a:lumMod val="50000"/>
                    <a:lumOff val="50000"/>
                  </a:schemeClr>
                </a:solidFill>
                <a:latin typeface="Verdana" panose="020B0604030504040204" pitchFamily="34" charset="0"/>
              </a:rPr>
              <a:t>The deviations are:</a:t>
            </a:r>
            <a:endParaRPr lang="en-US" sz="2133" dirty="0">
              <a:solidFill>
                <a:schemeClr val="bg2">
                  <a:lumMod val="50000"/>
                  <a:lumOff val="50000"/>
                </a:schemeClr>
              </a:solidFill>
              <a:latin typeface="Verdana" panose="020B0604030504040204" pitchFamily="34" charset="0"/>
            </a:endParaRPr>
          </a:p>
          <a:p>
            <a:pPr algn="l"/>
            <a:endParaRPr lang="en-US" sz="1467" dirty="0">
              <a:solidFill>
                <a:srgbClr val="333333"/>
              </a:solidFill>
              <a:latin typeface="Verdana" panose="020B0604030504040204" pitchFamily="34" charset="0"/>
            </a:endParaRPr>
          </a:p>
          <a:p>
            <a:pPr algn="l"/>
            <a:endParaRPr lang="en-US" sz="1467" dirty="0">
              <a:solidFill>
                <a:srgbClr val="333333"/>
              </a:solidFill>
              <a:latin typeface="Verdana" panose="020B0604030504040204" pitchFamily="34" charset="0"/>
            </a:endParaRPr>
          </a:p>
          <a:p>
            <a:pPr algn="l"/>
            <a:endParaRPr lang="en-US" sz="1467" dirty="0">
              <a:solidFill>
                <a:srgbClr val="333333"/>
              </a:solidFill>
              <a:latin typeface="Verdana" panose="020B0604030504040204" pitchFamily="34" charset="0"/>
            </a:endParaRP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922010" y="3264398"/>
            <a:ext cx="9128780" cy="261424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F3590D0-8C13-439F-839D-2261BD232F06}"/>
                  </a:ext>
                </a:extLst>
              </p14:cNvPr>
              <p14:cNvContentPartPr/>
              <p14:nvPr/>
            </p14:nvContentPartPr>
            <p14:xfrm>
              <a:off x="1365120" y="615840"/>
              <a:ext cx="7995360" cy="5099520"/>
            </p14:xfrm>
          </p:contentPart>
        </mc:Choice>
        <mc:Fallback>
          <p:pic>
            <p:nvPicPr>
              <p:cNvPr id="4" name="Ink 3">
                <a:extLst>
                  <a:ext uri="{FF2B5EF4-FFF2-40B4-BE49-F238E27FC236}">
                    <a16:creationId xmlns:a16="http://schemas.microsoft.com/office/drawing/2014/main" id="{EF3590D0-8C13-439F-839D-2261BD232F06}"/>
                  </a:ext>
                </a:extLst>
              </p:cNvPr>
              <p:cNvPicPr/>
              <p:nvPr/>
            </p:nvPicPr>
            <p:blipFill>
              <a:blip r:embed="rId4"/>
              <a:stretch>
                <a:fillRect/>
              </a:stretch>
            </p:blipFill>
            <p:spPr>
              <a:xfrm>
                <a:off x="1355760" y="606480"/>
                <a:ext cx="8014080" cy="511824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10972800" cy="850392"/>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93167" y="967917"/>
            <a:ext cx="10386467" cy="2431820"/>
          </a:xfrm>
          <a:prstGeom prst="rect">
            <a:avLst/>
          </a:prstGeom>
          <a:noFill/>
        </p:spPr>
        <p:txBody>
          <a:bodyPr wrap="square" rtlCol="0">
            <a:spAutoFit/>
          </a:bodyPr>
          <a:lstStyle/>
          <a:p>
            <a:pPr algn="l"/>
            <a:r>
              <a:rPr lang="en-US" sz="2667" dirty="0">
                <a:solidFill>
                  <a:schemeClr val="bg2">
                    <a:lumMod val="50000"/>
                    <a:lumOff val="50000"/>
                  </a:schemeClr>
                </a:solidFill>
                <a:latin typeface="Verdana" panose="020B0604030504040204" pitchFamily="34" charset="0"/>
              </a:rPr>
              <a:t>Example: Dogs</a:t>
            </a:r>
          </a:p>
          <a:p>
            <a:pPr algn="l"/>
            <a:endParaRPr lang="en-US" sz="2667" dirty="0">
              <a:solidFill>
                <a:schemeClr val="bg2">
                  <a:lumMod val="50000"/>
                  <a:lumOff val="50000"/>
                </a:schemeClr>
              </a:solidFill>
              <a:latin typeface="Verdana" panose="020B0604030504040204" pitchFamily="34" charset="0"/>
            </a:endParaRPr>
          </a:p>
          <a:p>
            <a:pPr algn="l"/>
            <a:r>
              <a:rPr lang="en-US" sz="2667" dirty="0">
                <a:solidFill>
                  <a:schemeClr val="bg2">
                    <a:lumMod val="50000"/>
                    <a:lumOff val="50000"/>
                  </a:schemeClr>
                </a:solidFill>
                <a:latin typeface="Verdana" panose="020B0604030504040204" pitchFamily="34" charset="0"/>
              </a:rPr>
              <a:t>Deviations left of mean: 224 + 94 = </a:t>
            </a:r>
            <a:r>
              <a:rPr lang="en-US" sz="2667" b="1" dirty="0">
                <a:solidFill>
                  <a:schemeClr val="bg2">
                    <a:lumMod val="50000"/>
                    <a:lumOff val="50000"/>
                  </a:schemeClr>
                </a:solidFill>
                <a:latin typeface="Verdana" panose="020B0604030504040204" pitchFamily="34" charset="0"/>
              </a:rPr>
              <a:t>318</a:t>
            </a:r>
          </a:p>
          <a:p>
            <a:pPr algn="l"/>
            <a:endParaRPr lang="en-US" sz="2667" dirty="0">
              <a:solidFill>
                <a:schemeClr val="bg2">
                  <a:lumMod val="50000"/>
                  <a:lumOff val="50000"/>
                </a:schemeClr>
              </a:solidFill>
              <a:latin typeface="Verdana" panose="020B0604030504040204" pitchFamily="34" charset="0"/>
            </a:endParaRPr>
          </a:p>
          <a:p>
            <a:pPr algn="l"/>
            <a:r>
              <a:rPr lang="en-US" sz="2667" dirty="0">
                <a:solidFill>
                  <a:schemeClr val="bg2">
                    <a:lumMod val="50000"/>
                    <a:lumOff val="50000"/>
                  </a:schemeClr>
                </a:solidFill>
                <a:latin typeface="Verdana" panose="020B0604030504040204" pitchFamily="34" charset="0"/>
              </a:rPr>
              <a:t>Deviations right of mean: 206 + 76 + 36 = </a:t>
            </a:r>
            <a:r>
              <a:rPr lang="en-US" sz="2667" b="1" dirty="0">
                <a:solidFill>
                  <a:schemeClr val="bg2">
                    <a:lumMod val="50000"/>
                    <a:lumOff val="50000"/>
                  </a:schemeClr>
                </a:solidFill>
                <a:latin typeface="Verdana" panose="020B0604030504040204" pitchFamily="34" charset="0"/>
              </a:rPr>
              <a:t>318</a:t>
            </a:r>
            <a:endParaRPr lang="en-US" sz="2667" dirty="0">
              <a:solidFill>
                <a:schemeClr val="bg2">
                  <a:lumMod val="50000"/>
                  <a:lumOff val="50000"/>
                </a:schemeClr>
              </a:solidFill>
              <a:latin typeface="Verdana" panose="020B0604030504040204" pitchFamily="34" charset="0"/>
            </a:endParaRPr>
          </a:p>
          <a:p>
            <a:pPr>
              <a:buClr>
                <a:schemeClr val="bg1"/>
              </a:buClr>
            </a:pPr>
            <a:endParaRPr lang="en-US" sz="1867" dirty="0" err="1">
              <a:solidFill>
                <a:schemeClr val="bg2"/>
              </a:solidFill>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536939" y="3547653"/>
            <a:ext cx="6331532" cy="2085111"/>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7575793" y="3983340"/>
            <a:ext cx="4188092" cy="1200329"/>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latin typeface="Verdana" panose="020B0604030504040204" pitchFamily="34" charset="0"/>
              </a:rPr>
              <a:t>If they are not equal ... you may have made a mistake!</a:t>
            </a:r>
            <a:endParaRPr lang="en-US" sz="4267" dirty="0">
              <a:solidFill>
                <a:schemeClr val="bg2">
                  <a:lumMod val="50000"/>
                  <a:lumOff val="50000"/>
                </a:schemeClr>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4088658-E1BF-471B-A3BD-E3273BD7B6A7}"/>
                  </a:ext>
                </a:extLst>
              </p14:cNvPr>
              <p14:cNvContentPartPr/>
              <p14:nvPr/>
            </p14:nvContentPartPr>
            <p14:xfrm>
              <a:off x="4165440" y="298560"/>
              <a:ext cx="7258560" cy="5829600"/>
            </p14:xfrm>
          </p:contentPart>
        </mc:Choice>
        <mc:Fallback>
          <p:pic>
            <p:nvPicPr>
              <p:cNvPr id="2" name="Ink 1">
                <a:extLst>
                  <a:ext uri="{FF2B5EF4-FFF2-40B4-BE49-F238E27FC236}">
                    <a16:creationId xmlns:a16="http://schemas.microsoft.com/office/drawing/2014/main" id="{84088658-E1BF-471B-A3BD-E3273BD7B6A7}"/>
                  </a:ext>
                </a:extLst>
              </p:cNvPr>
              <p:cNvPicPr/>
              <p:nvPr/>
            </p:nvPicPr>
            <p:blipFill>
              <a:blip r:embed="rId4"/>
              <a:stretch>
                <a:fillRect/>
              </a:stretch>
            </p:blipFill>
            <p:spPr>
              <a:xfrm>
                <a:off x="4156080" y="289200"/>
                <a:ext cx="7277281" cy="584832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365760" y="1336944"/>
            <a:ext cx="10854985" cy="1008387"/>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10972800" cy="850392"/>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83761" y="763165"/>
            <a:ext cx="10172409" cy="2226315"/>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chemeClr val="bg2">
                    <a:lumMod val="50000"/>
                    <a:lumOff val="50000"/>
                  </a:schemeClr>
                </a:solidFill>
                <a:latin typeface="Verdana" panose="020B0604030504040204" pitchFamily="34" charset="0"/>
              </a:rPr>
              <a:t>The Standard Deviation is a measure of how spread-out numbers are.</a:t>
            </a:r>
          </a:p>
          <a:p>
            <a:pPr marL="380990" indent="-380990">
              <a:buFont typeface="Arial" panose="020B0604020202020204" pitchFamily="34" charset="0"/>
              <a:buChar char="•"/>
            </a:pPr>
            <a:r>
              <a:rPr lang="en-US" sz="2400" dirty="0">
                <a:solidFill>
                  <a:schemeClr val="bg2">
                    <a:lumMod val="50000"/>
                    <a:lumOff val="50000"/>
                  </a:schemeClr>
                </a:solidFill>
                <a:latin typeface="Verdana" panose="020B0604030504040204" pitchFamily="34" charset="0"/>
              </a:rPr>
              <a:t>Its symbol is </a:t>
            </a:r>
            <a:r>
              <a:rPr lang="en-US" sz="2400" b="1" dirty="0">
                <a:solidFill>
                  <a:schemeClr val="bg2">
                    <a:lumMod val="50000"/>
                    <a:lumOff val="50000"/>
                  </a:schemeClr>
                </a:solidFill>
                <a:latin typeface="Verdana" panose="020B0604030504040204" pitchFamily="34" charset="0"/>
              </a:rPr>
              <a:t>σ</a:t>
            </a:r>
            <a:r>
              <a:rPr lang="en-US" sz="2400" dirty="0">
                <a:solidFill>
                  <a:schemeClr val="bg2">
                    <a:lumMod val="50000"/>
                    <a:lumOff val="50000"/>
                  </a:schemeClr>
                </a:solidFill>
                <a:latin typeface="Verdana" panose="020B0604030504040204" pitchFamily="34" charset="0"/>
              </a:rPr>
              <a:t> (the </a:t>
            </a:r>
            <a:r>
              <a:rPr lang="en-US" sz="2400" dirty="0" err="1">
                <a:solidFill>
                  <a:schemeClr val="bg2">
                    <a:lumMod val="50000"/>
                    <a:lumOff val="50000"/>
                  </a:schemeClr>
                </a:solidFill>
                <a:latin typeface="Verdana" panose="020B0604030504040204" pitchFamily="34" charset="0"/>
              </a:rPr>
              <a:t>greek</a:t>
            </a:r>
            <a:r>
              <a:rPr lang="en-US" sz="2400" dirty="0">
                <a:solidFill>
                  <a:schemeClr val="bg2">
                    <a:lumMod val="50000"/>
                    <a:lumOff val="50000"/>
                  </a:schemeClr>
                </a:solidFill>
                <a:latin typeface="Verdana" panose="020B0604030504040204" pitchFamily="34" charset="0"/>
              </a:rPr>
              <a:t> letter sigma)</a:t>
            </a:r>
          </a:p>
          <a:p>
            <a:pPr marL="380990" indent="-380990">
              <a:buFont typeface="Arial" panose="020B0604020202020204" pitchFamily="34" charset="0"/>
              <a:buChar char="•"/>
            </a:pPr>
            <a:r>
              <a:rPr lang="en-US" sz="2400" dirty="0">
                <a:solidFill>
                  <a:schemeClr val="bg2">
                    <a:lumMod val="50000"/>
                    <a:lumOff val="50000"/>
                  </a:schemeClr>
                </a:solidFill>
                <a:latin typeface="Verdana" panose="020B0604030504040204" pitchFamily="34" charset="0"/>
              </a:rPr>
              <a:t>The formula is easy: it is the</a:t>
            </a:r>
            <a:r>
              <a:rPr lang="en-US" sz="2400" b="1" dirty="0">
                <a:solidFill>
                  <a:schemeClr val="bg2">
                    <a:lumMod val="50000"/>
                    <a:lumOff val="50000"/>
                  </a:schemeClr>
                </a:solidFill>
                <a:latin typeface="Verdana" panose="020B0604030504040204" pitchFamily="34" charset="0"/>
              </a:rPr>
              <a:t> square root</a:t>
            </a:r>
            <a:r>
              <a:rPr lang="en-US" sz="2400" dirty="0">
                <a:solidFill>
                  <a:schemeClr val="bg2">
                    <a:lumMod val="50000"/>
                    <a:lumOff val="50000"/>
                  </a:schemeClr>
                </a:solidFill>
                <a:latin typeface="Verdana" panose="020B0604030504040204" pitchFamily="34" charset="0"/>
              </a:rPr>
              <a:t> of the </a:t>
            </a:r>
            <a:r>
              <a:rPr lang="en-US" sz="2400" b="1" dirty="0">
                <a:solidFill>
                  <a:schemeClr val="bg2">
                    <a:lumMod val="50000"/>
                    <a:lumOff val="50000"/>
                  </a:schemeClr>
                </a:solidFill>
                <a:latin typeface="Verdana" panose="020B0604030504040204" pitchFamily="34" charset="0"/>
              </a:rPr>
              <a:t>Variance.</a:t>
            </a:r>
            <a:r>
              <a:rPr lang="en-US" sz="2400" dirty="0">
                <a:solidFill>
                  <a:schemeClr val="bg2">
                    <a:lumMod val="50000"/>
                    <a:lumOff val="50000"/>
                  </a:schemeClr>
                </a:solidFill>
                <a:latin typeface="Verdana" panose="020B0604030504040204" pitchFamily="34" charset="0"/>
              </a:rPr>
              <a:t> So now you ask, "What is the Variance?"</a:t>
            </a:r>
          </a:p>
          <a:p>
            <a:pPr>
              <a:buClr>
                <a:schemeClr val="bg1"/>
              </a:buClr>
            </a:pPr>
            <a:endParaRPr lang="en-US" sz="1867" dirty="0" err="1">
              <a:solidFill>
                <a:schemeClr val="bg2"/>
              </a:solidFill>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83760" y="2808925"/>
            <a:ext cx="10972800" cy="850392"/>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733"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83760" y="3419475"/>
            <a:ext cx="12108240" cy="1487651"/>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latin typeface="Verdana" panose="020B0604030504040204" pitchFamily="34" charset="0"/>
              </a:rPr>
              <a:t>The Variance is defined as: The average of the squared differences from the Mean.</a:t>
            </a:r>
          </a:p>
          <a:p>
            <a:pPr>
              <a:buClr>
                <a:schemeClr val="bg1"/>
              </a:buClr>
            </a:pPr>
            <a:endParaRPr lang="en-US" sz="2400" dirty="0">
              <a:solidFill>
                <a:schemeClr val="bg2">
                  <a:lumMod val="50000"/>
                  <a:lumOff val="50000"/>
                </a:schemeClr>
              </a:solidFill>
              <a:latin typeface="Verdana" panose="020B0604030504040204" pitchFamily="34" charset="0"/>
            </a:endParaRPr>
          </a:p>
          <a:p>
            <a:pPr>
              <a:buClr>
                <a:schemeClr val="bg1"/>
              </a:buClr>
            </a:pPr>
            <a:endParaRPr lang="en-US" sz="1867" dirty="0" err="1">
              <a:solidFill>
                <a:schemeClr val="bg2"/>
              </a:solidFill>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924725" y="4270323"/>
            <a:ext cx="10972800" cy="2133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marL="380990" indent="-380990" defTabSz="1219170" eaLnBrk="0" hangingPunct="0">
              <a:buFont typeface="Arial" panose="020B0604020202020204" pitchFamily="34" charset="0"/>
              <a:buChar char="•"/>
            </a:pPr>
            <a:r>
              <a:rPr lang="en-US" altLang="en-US" sz="2133" dirty="0">
                <a:solidFill>
                  <a:schemeClr val="accent1"/>
                </a:solidFill>
                <a:latin typeface="Verdana" panose="020B0604030504040204" pitchFamily="34" charset="0"/>
              </a:rPr>
              <a:t>To calculate the variance, follow these steps:</a:t>
            </a:r>
          </a:p>
          <a:p>
            <a:pPr marL="380990" indent="-380990" defTabSz="1219170" eaLnBrk="0" hangingPunct="0">
              <a:buFont typeface="Arial" panose="020B0604020202020204" pitchFamily="34" charset="0"/>
              <a:buChar char="•"/>
            </a:pPr>
            <a:r>
              <a:rPr lang="en-US" altLang="en-US" sz="2133" dirty="0">
                <a:solidFill>
                  <a:schemeClr val="accent1"/>
                </a:solidFill>
                <a:latin typeface="Verdana" panose="020B0604030504040204" pitchFamily="34" charset="0"/>
              </a:rPr>
              <a:t>Work out the </a:t>
            </a:r>
            <a:r>
              <a:rPr lang="en-US" altLang="en-US" sz="2133"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2133" dirty="0">
                <a:solidFill>
                  <a:schemeClr val="accent1"/>
                </a:solidFill>
                <a:latin typeface="Verdana" panose="020B0604030504040204" pitchFamily="34" charset="0"/>
              </a:rPr>
              <a:t> (the simple average of the numbers)</a:t>
            </a:r>
          </a:p>
          <a:p>
            <a:pPr marL="380990" indent="-380990" defTabSz="1219170" eaLnBrk="0" hangingPunct="0">
              <a:buFont typeface="Arial" panose="020B0604020202020204" pitchFamily="34" charset="0"/>
              <a:buChar char="•"/>
            </a:pPr>
            <a:r>
              <a:rPr lang="en-US" altLang="en-US" sz="2133" dirty="0">
                <a:solidFill>
                  <a:schemeClr val="accent1"/>
                </a:solidFill>
                <a:latin typeface="Verdana" panose="020B0604030504040204" pitchFamily="34" charset="0"/>
              </a:rPr>
              <a:t>Then for each number: subtract the Mean and square the result (the squared difference).</a:t>
            </a:r>
          </a:p>
          <a:p>
            <a:pPr marL="380990" indent="-380990" defTabSz="1219170" eaLnBrk="0" hangingPunct="0">
              <a:buFont typeface="Arial" panose="020B0604020202020204" pitchFamily="34" charset="0"/>
              <a:buChar char="•"/>
            </a:pPr>
            <a:r>
              <a:rPr lang="en-US" altLang="en-US" sz="2133" dirty="0">
                <a:solidFill>
                  <a:schemeClr val="accent1"/>
                </a:solidFill>
                <a:latin typeface="Verdana" panose="020B0604030504040204" pitchFamily="34" charset="0"/>
              </a:rPr>
              <a:t>Then work out the average of those squared differences. (</a:t>
            </a:r>
            <a:r>
              <a:rPr lang="en-US" altLang="en-US" sz="2133"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2133" dirty="0">
                <a:solidFill>
                  <a:schemeClr val="accent1"/>
                </a:solidFill>
                <a:latin typeface="Verdana" panose="020B0604030504040204" pitchFamily="34" charset="0"/>
              </a:rPr>
              <a:t>)</a:t>
            </a:r>
          </a:p>
          <a:p>
            <a:pPr defTabSz="1219170" eaLnBrk="0" fontAlgn="base" hangingPunct="0">
              <a:spcBef>
                <a:spcPct val="0"/>
              </a:spcBef>
              <a:spcAft>
                <a:spcPct val="0"/>
              </a:spcAft>
            </a:pPr>
            <a:endParaRPr lang="en-US" altLang="en-US" sz="2400" dirty="0">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622ADE8-B570-4CE1-9C59-B92F6E50B0F4}"/>
                  </a:ext>
                </a:extLst>
              </p14:cNvPr>
              <p14:cNvContentPartPr/>
              <p14:nvPr/>
            </p14:nvContentPartPr>
            <p14:xfrm>
              <a:off x="95040" y="50880"/>
              <a:ext cx="11944800" cy="6470880"/>
            </p14:xfrm>
          </p:contentPart>
        </mc:Choice>
        <mc:Fallback>
          <p:pic>
            <p:nvPicPr>
              <p:cNvPr id="5" name="Ink 4">
                <a:extLst>
                  <a:ext uri="{FF2B5EF4-FFF2-40B4-BE49-F238E27FC236}">
                    <a16:creationId xmlns:a16="http://schemas.microsoft.com/office/drawing/2014/main" id="{4622ADE8-B570-4CE1-9C59-B92F6E50B0F4}"/>
                  </a:ext>
                </a:extLst>
              </p:cNvPr>
              <p:cNvPicPr/>
              <p:nvPr/>
            </p:nvPicPr>
            <p:blipFill>
              <a:blip r:embed="rId5"/>
              <a:stretch>
                <a:fillRect/>
              </a:stretch>
            </p:blipFill>
            <p:spPr>
              <a:xfrm>
                <a:off x="85680" y="41520"/>
                <a:ext cx="11963520" cy="6489601"/>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10972800" cy="850392"/>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954997" y="1149421"/>
            <a:ext cx="7728313" cy="2097923"/>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307126" y="698016"/>
            <a:ext cx="8692617" cy="420564"/>
          </a:xfrm>
          <a:prstGeom prst="rect">
            <a:avLst/>
          </a:prstGeom>
          <a:noFill/>
        </p:spPr>
        <p:txBody>
          <a:bodyPr wrap="square" rtlCol="0">
            <a:spAutoFit/>
          </a:bodyPr>
          <a:lstStyle/>
          <a:p>
            <a:pPr>
              <a:buClr>
                <a:schemeClr val="bg1"/>
              </a:buClr>
            </a:pPr>
            <a:r>
              <a:rPr lang="en-US" sz="2133" dirty="0">
                <a:solidFill>
                  <a:schemeClr val="bg2">
                    <a:lumMod val="50000"/>
                    <a:lumOff val="50000"/>
                  </a:schemeClr>
                </a:solidFill>
                <a:latin typeface="Verdana" panose="020B0604030504040204" pitchFamily="34" charset="0"/>
              </a:rPr>
              <a:t>Now we calculate each dog's difference from the Mean:</a:t>
            </a:r>
            <a:endParaRPr lang="en-US" sz="2667" dirty="0">
              <a:solidFill>
                <a:schemeClr val="bg2">
                  <a:lumMod val="50000"/>
                  <a:lumOff val="50000"/>
                </a:schemeClr>
              </a:solidFill>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120988" y="3429001"/>
            <a:ext cx="11726657" cy="748795"/>
          </a:xfrm>
          <a:prstGeom prst="rect">
            <a:avLst/>
          </a:prstGeom>
          <a:noFill/>
        </p:spPr>
        <p:txBody>
          <a:bodyPr wrap="square" rtlCol="0">
            <a:spAutoFit/>
          </a:bodyPr>
          <a:lstStyle/>
          <a:p>
            <a:pPr>
              <a:buClr>
                <a:schemeClr val="bg1"/>
              </a:buClr>
            </a:pPr>
            <a:r>
              <a:rPr lang="en-US" sz="2133"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A18E362-E30C-492C-8E9D-96B09D82B6DC}"/>
                  </a:ext>
                </a:extLst>
              </p14:cNvPr>
              <p14:cNvContentPartPr/>
              <p14:nvPr/>
            </p14:nvContentPartPr>
            <p14:xfrm>
              <a:off x="2235360" y="1803360"/>
              <a:ext cx="8820480" cy="4363200"/>
            </p14:xfrm>
          </p:contentPart>
        </mc:Choice>
        <mc:Fallback>
          <p:pic>
            <p:nvPicPr>
              <p:cNvPr id="3" name="Ink 2">
                <a:extLst>
                  <a:ext uri="{FF2B5EF4-FFF2-40B4-BE49-F238E27FC236}">
                    <a16:creationId xmlns:a16="http://schemas.microsoft.com/office/drawing/2014/main" id="{FA18E362-E30C-492C-8E9D-96B09D82B6DC}"/>
                  </a:ext>
                </a:extLst>
              </p:cNvPr>
              <p:cNvPicPr/>
              <p:nvPr/>
            </p:nvPicPr>
            <p:blipFill>
              <a:blip r:embed="rId4"/>
              <a:stretch>
                <a:fillRect/>
              </a:stretch>
            </p:blipFill>
            <p:spPr>
              <a:xfrm>
                <a:off x="2226000" y="1794000"/>
                <a:ext cx="8839200" cy="438192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10972800" cy="850392"/>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879503" y="1363240"/>
            <a:ext cx="6412919" cy="3028843"/>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735244" y="5025710"/>
            <a:ext cx="6254217" cy="318100"/>
          </a:xfrm>
          <a:prstGeom prst="rect">
            <a:avLst/>
          </a:prstGeom>
          <a:noFill/>
        </p:spPr>
        <p:txBody>
          <a:bodyPr wrap="square" rtlCol="0">
            <a:spAutoFit/>
          </a:bodyPr>
          <a:lstStyle/>
          <a:p>
            <a:pPr>
              <a:buClr>
                <a:schemeClr val="bg1"/>
              </a:buClr>
            </a:pPr>
            <a:r>
              <a:rPr lang="en-US" sz="1467" dirty="0">
                <a:solidFill>
                  <a:schemeClr val="bg2">
                    <a:lumMod val="50000"/>
                    <a:lumOff val="50000"/>
                  </a:schemeClr>
                </a:solidFill>
                <a:latin typeface="Verdana" panose="020B0604030504040204" pitchFamily="34" charset="0"/>
              </a:rPr>
              <a:t>So, the Variance is </a:t>
            </a:r>
            <a:r>
              <a:rPr lang="en-US" sz="1467" b="1" dirty="0">
                <a:solidFill>
                  <a:schemeClr val="bg2">
                    <a:lumMod val="50000"/>
                    <a:lumOff val="50000"/>
                  </a:schemeClr>
                </a:solidFill>
                <a:latin typeface="Verdana" panose="020B0604030504040204" pitchFamily="34" charset="0"/>
              </a:rPr>
              <a:t>21,704</a:t>
            </a:r>
            <a:endParaRPr lang="en-US" sz="1867" dirty="0">
              <a:solidFill>
                <a:schemeClr val="bg2">
                  <a:lumMod val="50000"/>
                  <a:lumOff val="50000"/>
                </a:schemeClr>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6ECF421-9DA6-42E4-9B7D-A680FF91AF31}"/>
                  </a:ext>
                </a:extLst>
              </p14:cNvPr>
              <p14:cNvContentPartPr/>
              <p14:nvPr/>
            </p14:nvContentPartPr>
            <p14:xfrm>
              <a:off x="3390720" y="2540160"/>
              <a:ext cx="7665120" cy="2978400"/>
            </p14:xfrm>
          </p:contentPart>
        </mc:Choice>
        <mc:Fallback>
          <p:pic>
            <p:nvPicPr>
              <p:cNvPr id="3" name="Ink 2">
                <a:extLst>
                  <a:ext uri="{FF2B5EF4-FFF2-40B4-BE49-F238E27FC236}">
                    <a16:creationId xmlns:a16="http://schemas.microsoft.com/office/drawing/2014/main" id="{06ECF421-9DA6-42E4-9B7D-A680FF91AF31}"/>
                  </a:ext>
                </a:extLst>
              </p:cNvPr>
              <p:cNvPicPr/>
              <p:nvPr/>
            </p:nvPicPr>
            <p:blipFill>
              <a:blip r:embed="rId4"/>
              <a:stretch>
                <a:fillRect/>
              </a:stretch>
            </p:blipFill>
            <p:spPr>
              <a:xfrm>
                <a:off x="3381360" y="2530800"/>
                <a:ext cx="7683840" cy="2997121"/>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10972800" cy="850392"/>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772471"/>
            <a:ext cx="9986272" cy="379656"/>
          </a:xfrm>
          <a:prstGeom prst="rect">
            <a:avLst/>
          </a:prstGeom>
          <a:noFill/>
        </p:spPr>
        <p:txBody>
          <a:bodyPr wrap="square" rtlCol="0">
            <a:spAutoFit/>
          </a:bodyPr>
          <a:lstStyle/>
          <a:p>
            <a:pPr>
              <a:buClr>
                <a:schemeClr val="bg1"/>
              </a:buClr>
            </a:pPr>
            <a:r>
              <a:rPr lang="en-US" sz="1867" dirty="0">
                <a:solidFill>
                  <a:schemeClr val="bg2">
                    <a:lumMod val="50000"/>
                    <a:lumOff val="50000"/>
                  </a:schemeClr>
                </a:solidFill>
                <a:latin typeface="Verdana" panose="020B0604030504040204" pitchFamily="34" charset="0"/>
              </a:rPr>
              <a:t>And the Standard Deviation is just the square root of Variance, so:</a:t>
            </a:r>
            <a:endParaRPr lang="en-US" sz="2400" dirty="0">
              <a:solidFill>
                <a:schemeClr val="bg2">
                  <a:lumMod val="50000"/>
                  <a:lumOff val="50000"/>
                </a:schemeClr>
              </a:solidFill>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2648239" y="1182841"/>
            <a:ext cx="3978253" cy="1684711"/>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82599" y="3955122"/>
            <a:ext cx="6539336" cy="2197981"/>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3182997"/>
            <a:ext cx="8432024" cy="543867"/>
          </a:xfrm>
          <a:prstGeom prst="rect">
            <a:avLst/>
          </a:prstGeom>
          <a:noFill/>
        </p:spPr>
        <p:txBody>
          <a:bodyPr wrap="square" rtlCol="0">
            <a:spAutoFit/>
          </a:bodyPr>
          <a:lstStyle/>
          <a:p>
            <a:pPr>
              <a:buClr>
                <a:schemeClr val="bg1"/>
              </a:buClr>
            </a:pPr>
            <a:r>
              <a:rPr lang="en-US" sz="1467" dirty="0">
                <a:solidFill>
                  <a:schemeClr val="bg2">
                    <a:lumMod val="50000"/>
                    <a:lumOff val="50000"/>
                  </a:schemeClr>
                </a:solidFill>
                <a:latin typeface="Verdana" panose="020B0604030504040204" pitchFamily="34" charset="0"/>
              </a:rPr>
              <a:t>And the good thing about the Standard Deviation is that it is useful. Now we can show which heights are within one Standard Deviation (147mm) of the Mean:</a:t>
            </a:r>
            <a:endParaRPr lang="en-US" sz="1867" dirty="0">
              <a:solidFill>
                <a:schemeClr val="bg2">
                  <a:lumMod val="50000"/>
                  <a:lumOff val="50000"/>
                </a:schemeClr>
              </a:solidFill>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7017381" y="4616208"/>
            <a:ext cx="5174620" cy="954300"/>
          </a:xfrm>
          <a:prstGeom prst="rect">
            <a:avLst/>
          </a:prstGeom>
          <a:noFill/>
        </p:spPr>
        <p:txBody>
          <a:bodyPr wrap="square" rtlCol="0">
            <a:spAutoFit/>
          </a:bodyPr>
          <a:lstStyle/>
          <a:p>
            <a:pPr>
              <a:buClr>
                <a:schemeClr val="bg1"/>
              </a:buClr>
            </a:pPr>
            <a:r>
              <a:rPr lang="en-US" sz="1867" b="1" i="1" dirty="0">
                <a:solidFill>
                  <a:schemeClr val="accent1"/>
                </a:solidFill>
              </a:rPr>
              <a:t>So, using the Standard Deviation we have a "standard" way of knowing what is normal, and what is extra large or extra small.</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59E0EEB-4DF8-4E40-BAA0-1501519B4772}"/>
                  </a:ext>
                </a:extLst>
              </p14:cNvPr>
              <p14:cNvContentPartPr/>
              <p14:nvPr/>
            </p14:nvContentPartPr>
            <p14:xfrm>
              <a:off x="285600" y="1130400"/>
              <a:ext cx="11017920" cy="4419840"/>
            </p14:xfrm>
          </p:contentPart>
        </mc:Choice>
        <mc:Fallback>
          <p:pic>
            <p:nvPicPr>
              <p:cNvPr id="4" name="Ink 3">
                <a:extLst>
                  <a:ext uri="{FF2B5EF4-FFF2-40B4-BE49-F238E27FC236}">
                    <a16:creationId xmlns:a16="http://schemas.microsoft.com/office/drawing/2014/main" id="{359E0EEB-4DF8-4E40-BAA0-1501519B4772}"/>
                  </a:ext>
                </a:extLst>
              </p:cNvPr>
              <p:cNvPicPr/>
              <p:nvPr/>
            </p:nvPicPr>
            <p:blipFill>
              <a:blip r:embed="rId5"/>
              <a:stretch>
                <a:fillRect/>
              </a:stretch>
            </p:blipFill>
            <p:spPr>
              <a:xfrm>
                <a:off x="276240" y="1121040"/>
                <a:ext cx="11036640" cy="4438561"/>
              </a:xfrm>
              <a:prstGeom prst="rect">
                <a:avLst/>
              </a:prstGeom>
            </p:spPr>
          </p:pic>
        </mc:Fallback>
      </mc:AlternateContent>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228019" y="168493"/>
            <a:ext cx="10972800" cy="850392"/>
          </a:xfrm>
        </p:spPr>
        <p:txBody>
          <a:bodyPr/>
          <a:lstStyle/>
          <a:p>
            <a:r>
              <a:rPr lang="en-US" dirty="0"/>
              <a:t>Another Example – Standard Deviation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6AC99DF-A4BB-485E-AFF4-BF976DA0D62B}"/>
                  </a:ext>
                </a:extLst>
              </p14:cNvPr>
              <p14:cNvContentPartPr/>
              <p14:nvPr/>
            </p14:nvContentPartPr>
            <p14:xfrm>
              <a:off x="2349600" y="1212960"/>
              <a:ext cx="6845760" cy="2895840"/>
            </p14:xfrm>
          </p:contentPart>
        </mc:Choice>
        <mc:Fallback>
          <p:pic>
            <p:nvPicPr>
              <p:cNvPr id="3" name="Ink 2">
                <a:extLst>
                  <a:ext uri="{FF2B5EF4-FFF2-40B4-BE49-F238E27FC236}">
                    <a16:creationId xmlns:a16="http://schemas.microsoft.com/office/drawing/2014/main" id="{76AC99DF-A4BB-485E-AFF4-BF976DA0D62B}"/>
                  </a:ext>
                </a:extLst>
              </p:cNvPr>
              <p:cNvPicPr/>
              <p:nvPr/>
            </p:nvPicPr>
            <p:blipFill>
              <a:blip r:embed="rId3"/>
              <a:stretch>
                <a:fillRect/>
              </a:stretch>
            </p:blipFill>
            <p:spPr>
              <a:xfrm>
                <a:off x="2340240" y="1203600"/>
                <a:ext cx="6864480" cy="2914560"/>
              </a:xfrm>
              <a:prstGeom prst="rect">
                <a:avLst/>
              </a:prstGeom>
            </p:spPr>
          </p:pic>
        </mc:Fallback>
      </mc:AlternateContent>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10972800" cy="850392"/>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130298" y="1204054"/>
            <a:ext cx="11224085" cy="4073551"/>
          </a:xfrm>
          <a:prstGeom prst="rect">
            <a:avLst/>
          </a:prstGeom>
          <a:noFill/>
        </p:spPr>
        <p:txBody>
          <a:bodyPr wrap="square" rtlCol="0">
            <a:spAutoFit/>
          </a:bodyPr>
          <a:lstStyle/>
          <a:p>
            <a:pPr marL="609585" indent="-609585">
              <a:buFont typeface="Wingdings" panose="05000000000000000000" pitchFamily="2" charset="2"/>
              <a:buChar char="q"/>
            </a:pPr>
            <a:r>
              <a:rPr lang="en-US" sz="2667" dirty="0">
                <a:solidFill>
                  <a:schemeClr val="bg2">
                    <a:lumMod val="50000"/>
                    <a:lumOff val="50000"/>
                  </a:schemeClr>
                </a:solidFill>
                <a:latin typeface="Verdana" panose="020B0604030504040204" pitchFamily="34" charset="0"/>
              </a:rPr>
              <a:t>Example: if our 5 dogs are just a </a:t>
            </a:r>
            <a:r>
              <a:rPr lang="en-US" sz="2667" b="1" dirty="0">
                <a:solidFill>
                  <a:schemeClr val="bg2">
                    <a:lumMod val="50000"/>
                    <a:lumOff val="50000"/>
                  </a:schemeClr>
                </a:solidFill>
                <a:latin typeface="Verdana" panose="020B0604030504040204" pitchFamily="34" charset="0"/>
              </a:rPr>
              <a:t>sample</a:t>
            </a:r>
            <a:r>
              <a:rPr lang="en-US" sz="2667" dirty="0">
                <a:solidFill>
                  <a:schemeClr val="bg2">
                    <a:lumMod val="50000"/>
                    <a:lumOff val="50000"/>
                  </a:schemeClr>
                </a:solidFill>
                <a:latin typeface="Verdana" panose="020B0604030504040204" pitchFamily="34" charset="0"/>
              </a:rPr>
              <a:t> of a bigger population of dogs, we divide by </a:t>
            </a:r>
            <a:r>
              <a:rPr lang="en-US" sz="2667" b="1" dirty="0">
                <a:solidFill>
                  <a:schemeClr val="bg2">
                    <a:lumMod val="50000"/>
                    <a:lumOff val="50000"/>
                  </a:schemeClr>
                </a:solidFill>
                <a:latin typeface="Verdana" panose="020B0604030504040204" pitchFamily="34" charset="0"/>
              </a:rPr>
              <a:t>4 instead of 5</a:t>
            </a:r>
            <a:r>
              <a:rPr lang="en-US" sz="2667" dirty="0">
                <a:solidFill>
                  <a:schemeClr val="bg2">
                    <a:lumMod val="50000"/>
                    <a:lumOff val="50000"/>
                  </a:schemeClr>
                </a:solidFill>
                <a:latin typeface="Verdana" panose="020B0604030504040204" pitchFamily="34" charset="0"/>
              </a:rPr>
              <a:t> like this:</a:t>
            </a:r>
          </a:p>
          <a:p>
            <a:pPr algn="l"/>
            <a:endParaRPr lang="en-US" sz="2667" dirty="0">
              <a:solidFill>
                <a:schemeClr val="bg2">
                  <a:lumMod val="50000"/>
                  <a:lumOff val="50000"/>
                </a:schemeClr>
              </a:solidFill>
              <a:latin typeface="Verdana" panose="020B0604030504040204" pitchFamily="34" charset="0"/>
            </a:endParaRPr>
          </a:p>
          <a:p>
            <a:pPr marL="609585" indent="-609585">
              <a:buFont typeface="Wingdings" panose="05000000000000000000" pitchFamily="2" charset="2"/>
              <a:buChar char="q"/>
            </a:pPr>
            <a:r>
              <a:rPr lang="en-US" sz="2667" dirty="0">
                <a:solidFill>
                  <a:schemeClr val="bg2">
                    <a:lumMod val="50000"/>
                    <a:lumOff val="50000"/>
                  </a:schemeClr>
                </a:solidFill>
                <a:latin typeface="Verdana" panose="020B0604030504040204" pitchFamily="34" charset="0"/>
              </a:rPr>
              <a:t>Sample Variance = 108,520 / </a:t>
            </a:r>
            <a:r>
              <a:rPr lang="en-US" sz="2667" b="1" dirty="0">
                <a:solidFill>
                  <a:schemeClr val="bg2">
                    <a:lumMod val="50000"/>
                    <a:lumOff val="50000"/>
                  </a:schemeClr>
                </a:solidFill>
                <a:latin typeface="Verdana" panose="020B0604030504040204" pitchFamily="34" charset="0"/>
              </a:rPr>
              <a:t>4</a:t>
            </a:r>
            <a:r>
              <a:rPr lang="en-US" sz="2667" dirty="0">
                <a:solidFill>
                  <a:schemeClr val="bg2">
                    <a:lumMod val="50000"/>
                    <a:lumOff val="50000"/>
                  </a:schemeClr>
                </a:solidFill>
                <a:latin typeface="Verdana" panose="020B0604030504040204" pitchFamily="34" charset="0"/>
              </a:rPr>
              <a:t> = </a:t>
            </a:r>
            <a:r>
              <a:rPr lang="en-US" sz="2667" b="1" dirty="0">
                <a:solidFill>
                  <a:schemeClr val="bg2">
                    <a:lumMod val="50000"/>
                    <a:lumOff val="50000"/>
                  </a:schemeClr>
                </a:solidFill>
                <a:latin typeface="Verdana" panose="020B0604030504040204" pitchFamily="34" charset="0"/>
              </a:rPr>
              <a:t>27,130</a:t>
            </a:r>
          </a:p>
          <a:p>
            <a:pPr algn="l"/>
            <a:endParaRPr lang="en-US" sz="2667" dirty="0">
              <a:solidFill>
                <a:schemeClr val="bg2">
                  <a:lumMod val="50000"/>
                  <a:lumOff val="50000"/>
                </a:schemeClr>
              </a:solidFill>
              <a:latin typeface="Verdana" panose="020B0604030504040204" pitchFamily="34" charset="0"/>
            </a:endParaRPr>
          </a:p>
          <a:p>
            <a:pPr marL="609585" indent="-609585">
              <a:buFont typeface="Wingdings" panose="05000000000000000000" pitchFamily="2" charset="2"/>
              <a:buChar char="q"/>
            </a:pPr>
            <a:r>
              <a:rPr lang="en-US" sz="2667" dirty="0">
                <a:solidFill>
                  <a:schemeClr val="bg2">
                    <a:lumMod val="50000"/>
                    <a:lumOff val="50000"/>
                  </a:schemeClr>
                </a:solidFill>
                <a:latin typeface="Verdana" panose="020B0604030504040204" pitchFamily="34" charset="0"/>
              </a:rPr>
              <a:t>Sample Standard Deviation = √27,130 = </a:t>
            </a:r>
            <a:r>
              <a:rPr lang="en-US" sz="2667" b="1" dirty="0">
                <a:solidFill>
                  <a:schemeClr val="bg2">
                    <a:lumMod val="50000"/>
                    <a:lumOff val="50000"/>
                  </a:schemeClr>
                </a:solidFill>
                <a:latin typeface="Verdana" panose="020B0604030504040204" pitchFamily="34" charset="0"/>
              </a:rPr>
              <a:t>165</a:t>
            </a:r>
            <a:r>
              <a:rPr lang="en-US" sz="2667" dirty="0">
                <a:solidFill>
                  <a:schemeClr val="bg2">
                    <a:lumMod val="50000"/>
                    <a:lumOff val="50000"/>
                  </a:schemeClr>
                </a:solidFill>
                <a:latin typeface="Verdana" panose="020B0604030504040204" pitchFamily="34" charset="0"/>
              </a:rPr>
              <a:t> (to the nearest mm)</a:t>
            </a:r>
          </a:p>
          <a:p>
            <a:pPr algn="l"/>
            <a:endParaRPr lang="en-US" sz="2667" dirty="0">
              <a:solidFill>
                <a:schemeClr val="bg2">
                  <a:lumMod val="50000"/>
                  <a:lumOff val="50000"/>
                </a:schemeClr>
              </a:solidFill>
              <a:latin typeface="Verdana" panose="020B0604030504040204" pitchFamily="34" charset="0"/>
            </a:endParaRPr>
          </a:p>
          <a:p>
            <a:pPr marL="457189" indent="-457189">
              <a:buFont typeface="Wingdings" panose="05000000000000000000" pitchFamily="2" charset="2"/>
              <a:buChar char="q"/>
            </a:pPr>
            <a:r>
              <a:rPr lang="en-US" sz="2667" dirty="0">
                <a:solidFill>
                  <a:schemeClr val="bg2">
                    <a:lumMod val="50000"/>
                    <a:lumOff val="50000"/>
                  </a:schemeClr>
                </a:solidFill>
                <a:latin typeface="Verdana" panose="020B0604030504040204" pitchFamily="34" charset="0"/>
              </a:rPr>
              <a:t>Think of it as a "correction" when your data is only a sample.</a:t>
            </a:r>
          </a:p>
          <a:p>
            <a:pPr>
              <a:buClr>
                <a:schemeClr val="bg1"/>
              </a:buClr>
            </a:pPr>
            <a:endParaRPr lang="en-US" sz="1867" dirty="0" err="1">
              <a:solidFill>
                <a:schemeClr val="bg2"/>
              </a:solidFil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B1488D7-6D3E-4B9E-86F7-0319B1FB4BF5}"/>
                  </a:ext>
                </a:extLst>
              </p14:cNvPr>
              <p14:cNvContentPartPr/>
              <p14:nvPr/>
            </p14:nvContentPartPr>
            <p14:xfrm>
              <a:off x="1155840" y="184320"/>
              <a:ext cx="10192320" cy="6096480"/>
            </p14:xfrm>
          </p:contentPart>
        </mc:Choice>
        <mc:Fallback>
          <p:pic>
            <p:nvPicPr>
              <p:cNvPr id="4" name="Ink 3">
                <a:extLst>
                  <a:ext uri="{FF2B5EF4-FFF2-40B4-BE49-F238E27FC236}">
                    <a16:creationId xmlns:a16="http://schemas.microsoft.com/office/drawing/2014/main" id="{2B1488D7-6D3E-4B9E-86F7-0319B1FB4BF5}"/>
                  </a:ext>
                </a:extLst>
              </p:cNvPr>
              <p:cNvPicPr/>
              <p:nvPr/>
            </p:nvPicPr>
            <p:blipFill>
              <a:blip r:embed="rId3"/>
              <a:stretch>
                <a:fillRect/>
              </a:stretch>
            </p:blipFill>
            <p:spPr>
              <a:xfrm>
                <a:off x="1146480" y="174960"/>
                <a:ext cx="10211040" cy="6115201"/>
              </a:xfrm>
              <a:prstGeom prst="rect">
                <a:avLst/>
              </a:prstGeom>
            </p:spPr>
          </p:pic>
        </mc:Fallback>
      </mc:AlternateContent>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52400" y="149880"/>
            <a:ext cx="10972800" cy="850392"/>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7079037" y="2782754"/>
            <a:ext cx="4960563" cy="1733488"/>
          </a:xfrm>
          <a:prstGeom prst="rect">
            <a:avLst/>
          </a:prstGeom>
          <a:noFill/>
        </p:spPr>
        <p:txBody>
          <a:bodyPr wrap="square" rtlCol="0">
            <a:spAutoFit/>
          </a:bodyPr>
          <a:lstStyle/>
          <a:p>
            <a:pPr>
              <a:buClr>
                <a:schemeClr val="bg1"/>
              </a:buClr>
            </a:pPr>
            <a:r>
              <a:rPr lang="en-US" sz="2133" dirty="0">
                <a:solidFill>
                  <a:schemeClr val="bg2">
                    <a:lumMod val="50000"/>
                    <a:lumOff val="50000"/>
                  </a:schemeClr>
                </a:solidFill>
                <a:latin typeface="Verdana" panose="020B0604030504040204" pitchFamily="34" charset="0"/>
              </a:rPr>
              <a:t>Looks complicated, but the important change is to divide by </a:t>
            </a:r>
            <a:r>
              <a:rPr lang="en-US" sz="2133" b="1" dirty="0">
                <a:solidFill>
                  <a:schemeClr val="bg2">
                    <a:lumMod val="50000"/>
                    <a:lumOff val="50000"/>
                  </a:schemeClr>
                </a:solidFill>
                <a:latin typeface="Verdana" panose="020B0604030504040204" pitchFamily="34" charset="0"/>
              </a:rPr>
              <a:t>N-1</a:t>
            </a:r>
            <a:r>
              <a:rPr lang="en-US" sz="2133" dirty="0">
                <a:solidFill>
                  <a:schemeClr val="bg2">
                    <a:lumMod val="50000"/>
                    <a:lumOff val="50000"/>
                  </a:schemeClr>
                </a:solidFill>
                <a:latin typeface="Verdana" panose="020B0604030504040204" pitchFamily="34" charset="0"/>
              </a:rPr>
              <a:t> (instead of </a:t>
            </a:r>
            <a:r>
              <a:rPr lang="en-US" sz="2133" b="1" dirty="0">
                <a:solidFill>
                  <a:schemeClr val="bg2">
                    <a:lumMod val="50000"/>
                    <a:lumOff val="50000"/>
                  </a:schemeClr>
                </a:solidFill>
                <a:latin typeface="Verdana" panose="020B0604030504040204" pitchFamily="34" charset="0"/>
              </a:rPr>
              <a:t>N</a:t>
            </a:r>
            <a:r>
              <a:rPr lang="en-US" sz="2133" dirty="0">
                <a:solidFill>
                  <a:schemeClr val="bg2">
                    <a:lumMod val="50000"/>
                    <a:lumOff val="50000"/>
                  </a:schemeClr>
                </a:solidFill>
                <a:latin typeface="Verdana" panose="020B0604030504040204" pitchFamily="34" charset="0"/>
              </a:rPr>
              <a:t>) when calculating a Sample Standard Deviation</a:t>
            </a:r>
            <a:endParaRPr lang="en-US" sz="2667" dirty="0">
              <a:solidFill>
                <a:schemeClr val="bg2">
                  <a:lumMod val="50000"/>
                  <a:lumOff val="50000"/>
                </a:schemeClr>
              </a:solidFill>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52401" y="1135063"/>
            <a:ext cx="6299540" cy="2410855"/>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52401" y="3857292"/>
            <a:ext cx="6299540" cy="222940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8A7ECC5-866C-4D28-9C3C-A981AC9168DD}"/>
                  </a:ext>
                </a:extLst>
              </p14:cNvPr>
              <p14:cNvContentPartPr/>
              <p14:nvPr/>
            </p14:nvContentPartPr>
            <p14:xfrm>
              <a:off x="361920" y="247680"/>
              <a:ext cx="11100480" cy="5182080"/>
            </p14:xfrm>
          </p:contentPart>
        </mc:Choice>
        <mc:Fallback>
          <p:pic>
            <p:nvPicPr>
              <p:cNvPr id="3" name="Ink 2">
                <a:extLst>
                  <a:ext uri="{FF2B5EF4-FFF2-40B4-BE49-F238E27FC236}">
                    <a16:creationId xmlns:a16="http://schemas.microsoft.com/office/drawing/2014/main" id="{78A7ECC5-866C-4D28-9C3C-A981AC9168DD}"/>
                  </a:ext>
                </a:extLst>
              </p:cNvPr>
              <p:cNvPicPr/>
              <p:nvPr/>
            </p:nvPicPr>
            <p:blipFill>
              <a:blip r:embed="rId5"/>
              <a:stretch>
                <a:fillRect/>
              </a:stretch>
            </p:blipFill>
            <p:spPr>
              <a:xfrm>
                <a:off x="352560" y="238320"/>
                <a:ext cx="11119200" cy="5200801"/>
              </a:xfrm>
              <a:prstGeom prst="rect">
                <a:avLst/>
              </a:prstGeom>
            </p:spPr>
          </p:pic>
        </mc:Fallback>
      </mc:AlternateContent>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10972800" cy="850392"/>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241979" y="744550"/>
            <a:ext cx="10730821" cy="4524315"/>
          </a:xfrm>
          <a:prstGeom prst="rect">
            <a:avLst/>
          </a:prstGeom>
          <a:noFill/>
        </p:spPr>
        <p:txBody>
          <a:bodyPr wrap="square" rtlCol="0">
            <a:spAutoFit/>
          </a:bodyPr>
          <a:lstStyle/>
          <a:p>
            <a:pPr>
              <a:buClr>
                <a:schemeClr val="bg1"/>
              </a:buClr>
            </a:pPr>
            <a:r>
              <a:rPr lang="en-US" sz="1600" dirty="0">
                <a:solidFill>
                  <a:schemeClr val="bg2">
                    <a:lumMod val="50000"/>
                    <a:lumOff val="50000"/>
                  </a:schemeClr>
                </a:solidFill>
                <a:latin typeface="Verdana" panose="020B0604030504040204" pitchFamily="34" charset="0"/>
              </a:rPr>
              <a:t>If we just add up the differences from the mean ... the negatives cancel the positives:</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Ex:</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So that won't work. How about we use </a:t>
            </a:r>
            <a:r>
              <a:rPr lang="en-US" sz="16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600" dirty="0">
                <a:solidFill>
                  <a:schemeClr val="bg2">
                    <a:lumMod val="50000"/>
                    <a:lumOff val="50000"/>
                  </a:schemeClr>
                </a:solidFill>
                <a:latin typeface="Verdana" panose="020B0604030504040204" pitchFamily="34" charset="0"/>
              </a:rPr>
              <a:t>?</a:t>
            </a:r>
            <a:br>
              <a:rPr lang="en-US" sz="1600" dirty="0">
                <a:solidFill>
                  <a:schemeClr val="bg2">
                    <a:lumMod val="50000"/>
                    <a:lumOff val="50000"/>
                  </a:schemeClr>
                </a:solidFill>
                <a:latin typeface="Verdana" panose="020B0604030504040204" pitchFamily="34" charset="0"/>
              </a:rPr>
            </a:b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Ex:</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That looks good (and is the </a:t>
            </a:r>
            <a:r>
              <a:rPr lang="en-US" sz="16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600" dirty="0">
                <a:solidFill>
                  <a:schemeClr val="bg2">
                    <a:lumMod val="50000"/>
                    <a:lumOff val="50000"/>
                  </a:schemeClr>
                </a:solidFill>
                <a:latin typeface="Verdana" panose="020B0604030504040204" pitchFamily="34" charset="0"/>
              </a:rPr>
              <a:t>), but what about this case:</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872230" y="1158222"/>
            <a:ext cx="2841213" cy="117428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872231" y="2911637"/>
            <a:ext cx="2841213" cy="1397383"/>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872231" y="4888151"/>
            <a:ext cx="2841213" cy="1482111"/>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22C50DD-F6AC-4506-956A-E502C1DA93EC}"/>
                  </a:ext>
                </a:extLst>
              </p14:cNvPr>
              <p14:cNvContentPartPr/>
              <p14:nvPr/>
            </p14:nvContentPartPr>
            <p14:xfrm>
              <a:off x="304800" y="1142880"/>
              <a:ext cx="11055840" cy="5188320"/>
            </p14:xfrm>
          </p:contentPart>
        </mc:Choice>
        <mc:Fallback>
          <p:pic>
            <p:nvPicPr>
              <p:cNvPr id="4" name="Ink 3">
                <a:extLst>
                  <a:ext uri="{FF2B5EF4-FFF2-40B4-BE49-F238E27FC236}">
                    <a16:creationId xmlns:a16="http://schemas.microsoft.com/office/drawing/2014/main" id="{F22C50DD-F6AC-4506-956A-E502C1DA93EC}"/>
                  </a:ext>
                </a:extLst>
              </p:cNvPr>
              <p:cNvPicPr/>
              <p:nvPr/>
            </p:nvPicPr>
            <p:blipFill>
              <a:blip r:embed="rId7"/>
              <a:stretch>
                <a:fillRect/>
              </a:stretch>
            </p:blipFill>
            <p:spPr>
              <a:xfrm>
                <a:off x="295440" y="1133520"/>
                <a:ext cx="11074560" cy="5207040"/>
              </a:xfrm>
              <a:prstGeom prst="rect">
                <a:avLst/>
              </a:prstGeom>
            </p:spPr>
          </p:pic>
        </mc:Fallback>
      </mc:AlternateContent>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10972800" cy="850392"/>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130296" y="850392"/>
            <a:ext cx="9641917" cy="5262979"/>
          </a:xfrm>
          <a:prstGeom prst="rect">
            <a:avLst/>
          </a:prstGeom>
          <a:noFill/>
        </p:spPr>
        <p:txBody>
          <a:bodyPr wrap="square" rtlCol="0">
            <a:spAutoFit/>
          </a:bodyPr>
          <a:lstStyle/>
          <a:p>
            <a:pPr>
              <a:buClr>
                <a:schemeClr val="bg1"/>
              </a:buClr>
            </a:pPr>
            <a:r>
              <a:rPr lang="en-US" sz="1600" dirty="0">
                <a:solidFill>
                  <a:schemeClr val="bg2">
                    <a:lumMod val="50000"/>
                    <a:lumOff val="50000"/>
                  </a:schemeClr>
                </a:solidFill>
                <a:latin typeface="Verdana" panose="020B0604030504040204" pitchFamily="34" charset="0"/>
              </a:rPr>
              <a:t>So let us try squaring each difference (and taking the square root at the end):</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r>
              <a:rPr lang="en-US" sz="16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buClr>
                <a:schemeClr val="bg1"/>
              </a:buClr>
            </a:pPr>
            <a:endParaRPr lang="en-US" sz="1600" dirty="0">
              <a:solidFill>
                <a:schemeClr val="bg2">
                  <a:lumMod val="50000"/>
                  <a:lumOff val="50000"/>
                </a:schemeClr>
              </a:solidFill>
              <a:latin typeface="Verdana" panose="020B0604030504040204" pitchFamily="34" charset="0"/>
            </a:endParaRPr>
          </a:p>
          <a:p>
            <a:pPr>
              <a:buClr>
                <a:schemeClr val="bg1"/>
              </a:buClr>
            </a:pPr>
            <a:endParaRPr lang="en-US" sz="16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407855" y="1290261"/>
            <a:ext cx="1918863" cy="369012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972C7EA-DFFE-4A2A-8300-7F506986051A}"/>
                  </a:ext>
                </a:extLst>
              </p14:cNvPr>
              <p14:cNvContentPartPr/>
              <p14:nvPr/>
            </p14:nvContentPartPr>
            <p14:xfrm>
              <a:off x="895200" y="1054080"/>
              <a:ext cx="10395360" cy="3683520"/>
            </p14:xfrm>
          </p:contentPart>
        </mc:Choice>
        <mc:Fallback>
          <p:pic>
            <p:nvPicPr>
              <p:cNvPr id="2" name="Ink 1">
                <a:extLst>
                  <a:ext uri="{FF2B5EF4-FFF2-40B4-BE49-F238E27FC236}">
                    <a16:creationId xmlns:a16="http://schemas.microsoft.com/office/drawing/2014/main" id="{C972C7EA-DFFE-4A2A-8300-7F506986051A}"/>
                  </a:ext>
                </a:extLst>
              </p:cNvPr>
              <p:cNvPicPr/>
              <p:nvPr/>
            </p:nvPicPr>
            <p:blipFill>
              <a:blip r:embed="rId4"/>
              <a:stretch>
                <a:fillRect/>
              </a:stretch>
            </p:blipFill>
            <p:spPr>
              <a:xfrm>
                <a:off x="885840" y="1044720"/>
                <a:ext cx="10414080" cy="3702240"/>
              </a:xfrm>
              <a:prstGeom prst="rect">
                <a:avLst/>
              </a:prstGeom>
            </p:spPr>
          </p:pic>
        </mc:Fallback>
      </mc:AlternateContent>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10972800" cy="850392"/>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1140092"/>
            <a:ext cx="11131016" cy="318100"/>
          </a:xfrm>
          <a:prstGeom prst="rect">
            <a:avLst/>
          </a:prstGeom>
          <a:noFill/>
        </p:spPr>
        <p:txBody>
          <a:bodyPr wrap="square" rtlCol="0">
            <a:spAutoFit/>
          </a:bodyPr>
          <a:lstStyle/>
          <a:p>
            <a:pPr>
              <a:buClr>
                <a:schemeClr val="bg1"/>
              </a:buClr>
            </a:pPr>
            <a:r>
              <a:rPr lang="en-US" sz="1467" dirty="0">
                <a:solidFill>
                  <a:schemeClr val="bg2">
                    <a:lumMod val="50000"/>
                    <a:lumOff val="50000"/>
                  </a:schemeClr>
                </a:solidFill>
                <a:latin typeface="Verdana" panose="020B0604030504040204" pitchFamily="34" charset="0"/>
              </a:rPr>
              <a:t>We can expect about 68% of values to be within plus-or-minus 1 standard deviation.</a:t>
            </a:r>
            <a:endParaRPr lang="en-US" sz="1867" dirty="0">
              <a:solidFill>
                <a:schemeClr val="bg2">
                  <a:lumMod val="50000"/>
                  <a:lumOff val="50000"/>
                </a:schemeClr>
              </a:solidFill>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313381" y="2189051"/>
            <a:ext cx="6331727" cy="3354451"/>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6747484" y="1806525"/>
            <a:ext cx="5233513" cy="4072974"/>
          </a:xfrm>
          <a:prstGeom prst="rect">
            <a:avLst/>
          </a:prstGeom>
          <a:noFill/>
        </p:spPr>
        <p:txBody>
          <a:bodyPr wrap="square" rtlCol="0">
            <a:spAutoFit/>
          </a:bodyPr>
          <a:lstStyle/>
          <a:p>
            <a:pPr>
              <a:buClr>
                <a:schemeClr val="bg1"/>
              </a:buClr>
            </a:pPr>
            <a:r>
              <a:rPr lang="en-US" sz="2400" dirty="0">
                <a:solidFill>
                  <a:schemeClr val="bg2">
                    <a:lumMod val="50000"/>
                    <a:lumOff val="50000"/>
                  </a:schemeClr>
                </a:solidFill>
                <a:latin typeface="Verdana" panose="020B0604030504040204" pitchFamily="34" charset="0"/>
              </a:rPr>
              <a:t>Following the empirical rule:.</a:t>
            </a:r>
          </a:p>
          <a:p>
            <a:pPr>
              <a:buClr>
                <a:schemeClr val="bg1"/>
              </a:buClr>
            </a:pPr>
            <a:endParaRPr lang="en-US" sz="2400" dirty="0">
              <a:solidFill>
                <a:schemeClr val="bg2">
                  <a:lumMod val="50000"/>
                  <a:lumOff val="50000"/>
                </a:schemeClr>
              </a:solidFill>
              <a:latin typeface="Verdana" panose="020B0604030504040204" pitchFamily="34" charset="0"/>
            </a:endParaRPr>
          </a:p>
          <a:p>
            <a:pPr marL="380990" indent="-380990">
              <a:buClr>
                <a:schemeClr val="bg1"/>
              </a:buClr>
              <a:buFont typeface="Wingdings" panose="05000000000000000000" pitchFamily="2" charset="2"/>
              <a:buChar char="q"/>
            </a:pPr>
            <a:r>
              <a:rPr lang="en-US" sz="2400" dirty="0">
                <a:solidFill>
                  <a:schemeClr val="bg2">
                    <a:lumMod val="50000"/>
                    <a:lumOff val="50000"/>
                  </a:schemeClr>
                </a:solidFill>
                <a:latin typeface="Verdana" panose="020B0604030504040204" pitchFamily="34" charset="0"/>
              </a:rPr>
              <a:t>Around 68% of scores are between 40 and 60</a:t>
            </a:r>
          </a:p>
          <a:p>
            <a:pPr>
              <a:buClr>
                <a:schemeClr val="bg1"/>
              </a:buClr>
            </a:pPr>
            <a:endParaRPr lang="en-US" sz="2400" dirty="0">
              <a:solidFill>
                <a:schemeClr val="bg2">
                  <a:lumMod val="50000"/>
                  <a:lumOff val="50000"/>
                </a:schemeClr>
              </a:solidFill>
              <a:latin typeface="Verdana" panose="020B0604030504040204" pitchFamily="34" charset="0"/>
            </a:endParaRPr>
          </a:p>
          <a:p>
            <a:pPr marL="380990" indent="-380990">
              <a:buClr>
                <a:schemeClr val="bg1"/>
              </a:buClr>
              <a:buFont typeface="Wingdings" panose="05000000000000000000" pitchFamily="2" charset="2"/>
              <a:buChar char="q"/>
            </a:pPr>
            <a:r>
              <a:rPr lang="en-US" sz="2400" dirty="0">
                <a:solidFill>
                  <a:schemeClr val="bg2">
                    <a:lumMod val="50000"/>
                    <a:lumOff val="50000"/>
                  </a:schemeClr>
                </a:solidFill>
                <a:latin typeface="Verdana" panose="020B0604030504040204" pitchFamily="34" charset="0"/>
              </a:rPr>
              <a:t>Around 95% of scores are between 30 and 70</a:t>
            </a:r>
          </a:p>
          <a:p>
            <a:pPr>
              <a:buClr>
                <a:schemeClr val="bg1"/>
              </a:buClr>
            </a:pPr>
            <a:endParaRPr lang="en-US" sz="2400" dirty="0">
              <a:solidFill>
                <a:schemeClr val="bg2">
                  <a:lumMod val="50000"/>
                  <a:lumOff val="50000"/>
                </a:schemeClr>
              </a:solidFill>
              <a:latin typeface="Verdana" panose="020B0604030504040204" pitchFamily="34" charset="0"/>
            </a:endParaRPr>
          </a:p>
          <a:p>
            <a:pPr marL="380990" indent="-380990">
              <a:buClr>
                <a:schemeClr val="bg1"/>
              </a:buClr>
              <a:buFont typeface="Wingdings" panose="05000000000000000000" pitchFamily="2" charset="2"/>
              <a:buChar char="q"/>
            </a:pPr>
            <a:r>
              <a:rPr lang="en-US" sz="2400" dirty="0">
                <a:solidFill>
                  <a:schemeClr val="bg2">
                    <a:lumMod val="50000"/>
                    <a:lumOff val="50000"/>
                  </a:schemeClr>
                </a:solidFill>
                <a:latin typeface="Verdana" panose="020B0604030504040204" pitchFamily="34" charset="0"/>
              </a:rPr>
              <a:t>Around 99.7% of scores are between 20 and 80.</a:t>
            </a:r>
          </a:p>
          <a:p>
            <a:pPr>
              <a:buClr>
                <a:schemeClr val="bg1"/>
              </a:buClr>
            </a:pPr>
            <a:endParaRPr lang="en-US" sz="1867" dirty="0" err="1">
              <a:solidFill>
                <a:schemeClr val="bg2"/>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6CC3F6F-FF53-4261-9CCC-DF78C0704551}"/>
                  </a:ext>
                </a:extLst>
              </p14:cNvPr>
              <p14:cNvContentPartPr/>
              <p14:nvPr/>
            </p14:nvContentPartPr>
            <p14:xfrm>
              <a:off x="253920" y="514560"/>
              <a:ext cx="11932320" cy="6179040"/>
            </p14:xfrm>
          </p:contentPart>
        </mc:Choice>
        <mc:Fallback>
          <p:pic>
            <p:nvPicPr>
              <p:cNvPr id="4" name="Ink 3">
                <a:extLst>
                  <a:ext uri="{FF2B5EF4-FFF2-40B4-BE49-F238E27FC236}">
                    <a16:creationId xmlns:a16="http://schemas.microsoft.com/office/drawing/2014/main" id="{B6CC3F6F-FF53-4261-9CCC-DF78C0704551}"/>
                  </a:ext>
                </a:extLst>
              </p:cNvPr>
              <p:cNvPicPr/>
              <p:nvPr/>
            </p:nvPicPr>
            <p:blipFill>
              <a:blip r:embed="rId4"/>
              <a:stretch>
                <a:fillRect/>
              </a:stretch>
            </p:blipFill>
            <p:spPr>
              <a:xfrm>
                <a:off x="244560" y="505200"/>
                <a:ext cx="11951040" cy="6197760"/>
              </a:xfrm>
              <a:prstGeom prst="rect">
                <a:avLst/>
              </a:prstGeom>
            </p:spPr>
          </p:pic>
        </mc:Fallback>
      </mc:AlternateContent>
    </p:spTree>
    <p:extLst>
      <p:ext uri="{BB962C8B-B14F-4D97-AF65-F5344CB8AC3E}">
        <p14:creationId xmlns:p14="http://schemas.microsoft.com/office/powerpoint/2010/main" val="3825623888"/>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6904</Words>
  <Application>Microsoft Office PowerPoint</Application>
  <PresentationFormat>Widescreen</PresentationFormat>
  <Paragraphs>720</Paragraphs>
  <Slides>115</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9" baseType="lpstr">
      <vt:lpstr>champ</vt:lpstr>
      <vt:lpstr>Inter</vt:lpstr>
      <vt:lpstr>Museo Sans For Dell</vt:lpstr>
      <vt:lpstr>Arial</vt:lpstr>
      <vt:lpstr>Calibri</vt:lpstr>
      <vt:lpstr>Calibri Light</vt:lpstr>
      <vt:lpstr>Lato</vt:lpstr>
      <vt:lpstr>Open Sans</vt:lpstr>
      <vt:lpstr>pt sans</vt:lpstr>
      <vt:lpstr>Raleway</vt:lpstr>
      <vt:lpstr>Verdana</vt:lpstr>
      <vt:lpstr>Wingdings</vt:lpstr>
      <vt:lpstr>Office Theme</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Histograms</vt:lpstr>
      <vt:lpstr>Histograms</vt:lpstr>
      <vt:lpstr>Difference between Bar chart and Histogram? </vt:lpstr>
      <vt:lpstr>Frequency Histogram</vt:lpstr>
      <vt:lpstr>Normal Distribution</vt:lpstr>
      <vt:lpstr>Normal Distribution - Continued</vt:lpstr>
      <vt:lpstr>Correlation</vt:lpstr>
      <vt:lpstr>Correlation - continued</vt:lpstr>
      <vt:lpstr>Correlation is NOT Causation</vt:lpstr>
      <vt:lpstr>Correlation is NOT Causation</vt:lpstr>
      <vt:lpstr>Correlation is NOT Causation – A real case</vt:lpstr>
      <vt:lpstr>Skewness</vt:lpstr>
      <vt:lpstr>Skewness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   </dc:title>
  <dc:creator>R2, Arun</dc:creator>
  <cp:lastModifiedBy>R2, Arun</cp:lastModifiedBy>
  <cp:revision>1</cp:revision>
  <dcterms:created xsi:type="dcterms:W3CDTF">2022-02-06T15:55:02Z</dcterms:created>
  <dcterms:modified xsi:type="dcterms:W3CDTF">2022-02-06T15:55:59Z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dd1fcc-24d7-4f55-9dc2-c1518f171327_Enabled">
    <vt:lpwstr>true</vt:lpwstr>
  </property>
  <property fmtid="{D5CDD505-2E9C-101B-9397-08002B2CF9AE}" pid="3" name="MSIP_Label_73dd1fcc-24d7-4f55-9dc2-c1518f171327_SetDate">
    <vt:lpwstr>2022-02-06T15:55:58Z</vt:lpwstr>
  </property>
  <property fmtid="{D5CDD505-2E9C-101B-9397-08002B2CF9AE}" pid="4" name="MSIP_Label_73dd1fcc-24d7-4f55-9dc2-c1518f171327_Method">
    <vt:lpwstr>Privileged</vt:lpwstr>
  </property>
  <property fmtid="{D5CDD505-2E9C-101B-9397-08002B2CF9AE}" pid="5" name="MSIP_Label_73dd1fcc-24d7-4f55-9dc2-c1518f171327_Name">
    <vt:lpwstr>No Protection (Label Only) - Internal Use</vt:lpwstr>
  </property>
  <property fmtid="{D5CDD505-2E9C-101B-9397-08002B2CF9AE}" pid="6" name="MSIP_Label_73dd1fcc-24d7-4f55-9dc2-c1518f171327_SiteId">
    <vt:lpwstr>945c199a-83a2-4e80-9f8c-5a91be5752dd</vt:lpwstr>
  </property>
  <property fmtid="{D5CDD505-2E9C-101B-9397-08002B2CF9AE}" pid="7" name="MSIP_Label_73dd1fcc-24d7-4f55-9dc2-c1518f171327_ActionId">
    <vt:lpwstr>e07bb399-bafd-4a57-903c-cc17d39a154f</vt:lpwstr>
  </property>
  <property fmtid="{D5CDD505-2E9C-101B-9397-08002B2CF9AE}" pid="8" name="MSIP_Label_73dd1fcc-24d7-4f55-9dc2-c1518f171327_ContentBits">
    <vt:lpwstr>2</vt:lpwstr>
  </property>
</Properties>
</file>